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2" r:id="rId3"/>
    <p:sldId id="257" r:id="rId4"/>
    <p:sldId id="258" r:id="rId5"/>
    <p:sldId id="259" r:id="rId6"/>
    <p:sldId id="260" r:id="rId7"/>
    <p:sldId id="261" r:id="rId8"/>
    <p:sldId id="263" r:id="rId9"/>
    <p:sldId id="264" r:id="rId10"/>
    <p:sldId id="274" r:id="rId11"/>
    <p:sldId id="275" r:id="rId12"/>
    <p:sldId id="265" r:id="rId13"/>
    <p:sldId id="266" r:id="rId14"/>
    <p:sldId id="267" r:id="rId15"/>
    <p:sldId id="268" r:id="rId16"/>
    <p:sldId id="269" r:id="rId17"/>
    <p:sldId id="270" r:id="rId18"/>
    <p:sldId id="271" r:id="rId19"/>
    <p:sldId id="272" r:id="rId20"/>
    <p:sldId id="273"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39" autoAdjust="0"/>
    <p:restoredTop sz="94660"/>
  </p:normalViewPr>
  <p:slideViewPr>
    <p:cSldViewPr>
      <p:cViewPr varScale="1">
        <p:scale>
          <a:sx n="39" d="100"/>
          <a:sy n="39" d="100"/>
        </p:scale>
        <p:origin x="774" y="4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7800"/>
            <a:ext cx="7086600" cy="1470025"/>
          </a:xfrm>
        </p:spPr>
        <p:txBody>
          <a:bodyPr/>
          <a:lstStyle>
            <a:lvl1pPr algn="r">
              <a:defRPr>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3352800" y="2946400"/>
            <a:ext cx="4432300" cy="1752600"/>
          </a:xfrm>
        </p:spPr>
        <p:txBody>
          <a:bodyPr anchor="ctr" anchorCtr="0">
            <a:normAutofit/>
            <a:scene3d>
              <a:camera prst="orthographicFront"/>
              <a:lightRig rig="threePt" dir="t"/>
            </a:scene3d>
            <a:sp3d extrusionH="25400"/>
          </a:bodyPr>
          <a:lstStyle>
            <a:lvl1pPr marL="0" indent="0" algn="ctr">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477000" y="6521824"/>
            <a:ext cx="2133600" cy="259976"/>
          </a:xfrm>
        </p:spPr>
        <p:txBody>
          <a:bodyPr/>
          <a:lstStyle>
            <a:lvl1pPr algn="r">
              <a:defRPr/>
            </a:lvl1pPr>
          </a:lstStyle>
          <a:p>
            <a:fld id="{3A779AA0-185B-4CC7-A035-9EA62AC16696}" type="datetimeFigureOut">
              <a:rPr lang="en-CA" smtClean="0"/>
              <a:pPr/>
              <a:t>12/09/2017</a:t>
            </a:fld>
            <a:endParaRPr lang="en-CA"/>
          </a:p>
        </p:txBody>
      </p:sp>
      <p:sp>
        <p:nvSpPr>
          <p:cNvPr id="5" name="Footer Placeholder 4"/>
          <p:cNvSpPr>
            <a:spLocks noGrp="1"/>
          </p:cNvSpPr>
          <p:nvPr>
            <p:ph type="ftr" sz="quarter" idx="11"/>
          </p:nvPr>
        </p:nvSpPr>
        <p:spPr>
          <a:xfrm>
            <a:off x="3124200" y="6521824"/>
            <a:ext cx="2895600" cy="259976"/>
          </a:xfrm>
        </p:spPr>
        <p:txBody>
          <a:bodyPr/>
          <a:lstStyle/>
          <a:p>
            <a:endParaRPr lang="en-CA"/>
          </a:p>
        </p:txBody>
      </p:sp>
      <p:sp>
        <p:nvSpPr>
          <p:cNvPr id="6" name="Slide Number Placeholder 5"/>
          <p:cNvSpPr>
            <a:spLocks noGrp="1"/>
          </p:cNvSpPr>
          <p:nvPr>
            <p:ph type="sldNum" sz="quarter" idx="12"/>
          </p:nvPr>
        </p:nvSpPr>
        <p:spPr>
          <a:xfrm>
            <a:off x="8534400" y="6293224"/>
            <a:ext cx="609600" cy="259976"/>
          </a:xfrm>
        </p:spPr>
        <p:txBody>
          <a:bodyPr/>
          <a:lstStyle>
            <a:lvl1pPr algn="ctr">
              <a:defRPr/>
            </a:lvl1pPr>
          </a:lstStyle>
          <a:p>
            <a:fld id="{FC934C54-9F2C-4721-BCCC-495B3C7F1514}" type="slidenum">
              <a:rPr lang="en-CA" smtClean="0"/>
              <a:pPr/>
              <a:t>‹#›</a:t>
            </a:fld>
            <a:endParaRPr lang="en-CA"/>
          </a:p>
        </p:txBody>
      </p:sp>
      <p:grpSp>
        <p:nvGrpSpPr>
          <p:cNvPr id="7" name="Group 6"/>
          <p:cNvGrpSpPr/>
          <p:nvPr/>
        </p:nvGrpSpPr>
        <p:grpSpPr>
          <a:xfrm>
            <a:off x="685798" y="0"/>
            <a:ext cx="8001004" cy="7950200"/>
            <a:chOff x="685798" y="0"/>
            <a:chExt cx="8001004" cy="7950200"/>
          </a:xfrm>
        </p:grpSpPr>
        <p:sp>
          <p:nvSpPr>
            <p:cNvPr id="8" name="Pie 7"/>
            <p:cNvSpPr/>
            <p:nvPr/>
          </p:nvSpPr>
          <p:spPr>
            <a:xfrm flipH="1" flipV="1">
              <a:off x="1257300" y="5778500"/>
              <a:ext cx="2171700" cy="2171700"/>
            </a:xfrm>
            <a:prstGeom prst="pie">
              <a:avLst>
                <a:gd name="adj1" fmla="val 0"/>
                <a:gd name="adj2" fmla="val 10800000"/>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9" name="Group 52"/>
            <p:cNvGrpSpPr/>
            <p:nvPr/>
          </p:nvGrpSpPr>
          <p:grpSpPr>
            <a:xfrm>
              <a:off x="685798" y="0"/>
              <a:ext cx="8001004" cy="6855714"/>
              <a:chOff x="685798" y="0"/>
              <a:chExt cx="8001004" cy="6855714"/>
            </a:xfrm>
          </p:grpSpPr>
          <p:sp>
            <p:nvSpPr>
              <p:cNvPr id="10" name="Freeform 9"/>
              <p:cNvSpPr/>
              <p:nvPr/>
            </p:nvSpPr>
            <p:spPr>
              <a:xfrm>
                <a:off x="685798" y="5880101"/>
                <a:ext cx="1143001" cy="975613"/>
              </a:xfrm>
              <a:custGeom>
                <a:avLst/>
                <a:gdLst>
                  <a:gd name="connsiteX0" fmla="*/ 0 w 1143000"/>
                  <a:gd name="connsiteY0" fmla="*/ 571500 h 1143000"/>
                  <a:gd name="connsiteX1" fmla="*/ 167389 w 1143000"/>
                  <a:gd name="connsiteY1" fmla="*/ 167389 h 1143000"/>
                  <a:gd name="connsiteX2" fmla="*/ 571501 w 1143000"/>
                  <a:gd name="connsiteY2" fmla="*/ 1 h 1143000"/>
                  <a:gd name="connsiteX3" fmla="*/ 975612 w 1143000"/>
                  <a:gd name="connsiteY3" fmla="*/ 167390 h 1143000"/>
                  <a:gd name="connsiteX4" fmla="*/ 1143000 w 1143000"/>
                  <a:gd name="connsiteY4" fmla="*/ 571502 h 1143000"/>
                  <a:gd name="connsiteX5" fmla="*/ 975611 w 1143000"/>
                  <a:gd name="connsiteY5" fmla="*/ 975614 h 1143000"/>
                  <a:gd name="connsiteX6" fmla="*/ 571499 w 1143000"/>
                  <a:gd name="connsiteY6" fmla="*/ 1143002 h 1143000"/>
                  <a:gd name="connsiteX7" fmla="*/ 167387 w 1143000"/>
                  <a:gd name="connsiteY7" fmla="*/ 975613 h 1143000"/>
                  <a:gd name="connsiteX8" fmla="*/ -1 w 1143000"/>
                  <a:gd name="connsiteY8" fmla="*/ 571501 h 1143000"/>
                  <a:gd name="connsiteX9" fmla="*/ 0 w 1143000"/>
                  <a:gd name="connsiteY9" fmla="*/ 571500 h 1143000"/>
                  <a:gd name="connsiteX0" fmla="*/ 1 w 1143001"/>
                  <a:gd name="connsiteY0" fmla="*/ 571499 h 1042965"/>
                  <a:gd name="connsiteX1" fmla="*/ 167390 w 1143001"/>
                  <a:gd name="connsiteY1" fmla="*/ 167388 h 1042965"/>
                  <a:gd name="connsiteX2" fmla="*/ 571502 w 1143001"/>
                  <a:gd name="connsiteY2" fmla="*/ 0 h 1042965"/>
                  <a:gd name="connsiteX3" fmla="*/ 975613 w 1143001"/>
                  <a:gd name="connsiteY3" fmla="*/ 167389 h 1042965"/>
                  <a:gd name="connsiteX4" fmla="*/ 1143001 w 1143001"/>
                  <a:gd name="connsiteY4" fmla="*/ 571501 h 1042965"/>
                  <a:gd name="connsiteX5" fmla="*/ 975612 w 1143001"/>
                  <a:gd name="connsiteY5" fmla="*/ 975613 h 1042965"/>
                  <a:gd name="connsiteX6" fmla="*/ 167388 w 1143001"/>
                  <a:gd name="connsiteY6" fmla="*/ 975612 h 1042965"/>
                  <a:gd name="connsiteX7" fmla="*/ 0 w 1143001"/>
                  <a:gd name="connsiteY7" fmla="*/ 571500 h 1042965"/>
                  <a:gd name="connsiteX8" fmla="*/ 1 w 1143001"/>
                  <a:gd name="connsiteY8" fmla="*/ 571499 h 1042965"/>
                  <a:gd name="connsiteX0" fmla="*/ 1 w 1143001"/>
                  <a:gd name="connsiteY0" fmla="*/ 571499 h 975613"/>
                  <a:gd name="connsiteX1" fmla="*/ 167390 w 1143001"/>
                  <a:gd name="connsiteY1" fmla="*/ 167388 h 975613"/>
                  <a:gd name="connsiteX2" fmla="*/ 571502 w 1143001"/>
                  <a:gd name="connsiteY2" fmla="*/ 0 h 975613"/>
                  <a:gd name="connsiteX3" fmla="*/ 975613 w 1143001"/>
                  <a:gd name="connsiteY3" fmla="*/ 167389 h 975613"/>
                  <a:gd name="connsiteX4" fmla="*/ 1143001 w 1143001"/>
                  <a:gd name="connsiteY4" fmla="*/ 571501 h 975613"/>
                  <a:gd name="connsiteX5" fmla="*/ 975612 w 1143001"/>
                  <a:gd name="connsiteY5" fmla="*/ 975613 h 975613"/>
                  <a:gd name="connsiteX6" fmla="*/ 167388 w 1143001"/>
                  <a:gd name="connsiteY6" fmla="*/ 975612 h 975613"/>
                  <a:gd name="connsiteX7" fmla="*/ 0 w 1143001"/>
                  <a:gd name="connsiteY7" fmla="*/ 571500 h 975613"/>
                  <a:gd name="connsiteX8" fmla="*/ 1 w 1143001"/>
                  <a:gd name="connsiteY8" fmla="*/ 571499 h 97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1" h="975613">
                    <a:moveTo>
                      <a:pt x="1" y="571499"/>
                    </a:moveTo>
                    <a:cubicBezTo>
                      <a:pt x="1" y="419928"/>
                      <a:pt x="60213" y="274564"/>
                      <a:pt x="167390" y="167388"/>
                    </a:cubicBezTo>
                    <a:cubicBezTo>
                      <a:pt x="274567" y="60211"/>
                      <a:pt x="419931" y="0"/>
                      <a:pt x="571502" y="0"/>
                    </a:cubicBezTo>
                    <a:cubicBezTo>
                      <a:pt x="723073" y="0"/>
                      <a:pt x="868437" y="60212"/>
                      <a:pt x="975613" y="167389"/>
                    </a:cubicBezTo>
                    <a:cubicBezTo>
                      <a:pt x="1082790" y="274566"/>
                      <a:pt x="1143001" y="419930"/>
                      <a:pt x="1143001" y="571501"/>
                    </a:cubicBezTo>
                    <a:cubicBezTo>
                      <a:pt x="1143001" y="723072"/>
                      <a:pt x="1138214" y="908261"/>
                      <a:pt x="975612" y="975613"/>
                    </a:cubicBezTo>
                    <a:lnTo>
                      <a:pt x="167388" y="975612"/>
                    </a:lnTo>
                    <a:cubicBezTo>
                      <a:pt x="60211" y="868435"/>
                      <a:pt x="0" y="723071"/>
                      <a:pt x="0" y="571500"/>
                    </a:cubicBezTo>
                    <a:lnTo>
                      <a:pt x="1" y="571499"/>
                    </a:lnTo>
                    <a:close/>
                  </a:path>
                </a:pathLst>
              </a:cu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Oval 10"/>
              <p:cNvSpPr/>
              <p:nvPr/>
            </p:nvSpPr>
            <p:spPr>
              <a:xfrm>
                <a:off x="2590800" y="51816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p:nvSpPr>
            <p:spPr>
              <a:xfrm>
                <a:off x="838200" y="57912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2362200" y="594360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1676400" y="56261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p:cNvSpPr/>
              <p:nvPr/>
            </p:nvSpPr>
            <p:spPr>
              <a:xfrm>
                <a:off x="1981200" y="53340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Oval 15"/>
              <p:cNvSpPr/>
              <p:nvPr/>
            </p:nvSpPr>
            <p:spPr>
              <a:xfrm>
                <a:off x="1943100" y="5562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7" name="Oval 16"/>
              <p:cNvSpPr/>
              <p:nvPr/>
            </p:nvSpPr>
            <p:spPr>
              <a:xfrm>
                <a:off x="2362200" y="502920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p:cNvSpPr/>
              <p:nvPr/>
            </p:nvSpPr>
            <p:spPr>
              <a:xfrm>
                <a:off x="3009900" y="441960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p:cNvSpPr/>
              <p:nvPr/>
            </p:nvSpPr>
            <p:spPr>
              <a:xfrm>
                <a:off x="2971800" y="46482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0" name="Oval 19"/>
              <p:cNvSpPr/>
              <p:nvPr/>
            </p:nvSpPr>
            <p:spPr>
              <a:xfrm>
                <a:off x="3314700" y="47244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3619500" y="50292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2" name="Oval 21"/>
              <p:cNvSpPr/>
              <p:nvPr/>
            </p:nvSpPr>
            <p:spPr>
              <a:xfrm>
                <a:off x="1384300" y="54864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3" name="Oval 22"/>
              <p:cNvSpPr/>
              <p:nvPr/>
            </p:nvSpPr>
            <p:spPr>
              <a:xfrm>
                <a:off x="3505200" y="52578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4" name="Oval 23"/>
              <p:cNvSpPr/>
              <p:nvPr/>
            </p:nvSpPr>
            <p:spPr>
              <a:xfrm>
                <a:off x="1295400" y="56642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5" name="Oval 24"/>
              <p:cNvSpPr/>
              <p:nvPr/>
            </p:nvSpPr>
            <p:spPr>
              <a:xfrm>
                <a:off x="1447800" y="55118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a:off x="1600200" y="54864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7" name="Oval 26"/>
              <p:cNvSpPr/>
              <p:nvPr/>
            </p:nvSpPr>
            <p:spPr>
              <a:xfrm>
                <a:off x="3352800" y="5943600"/>
                <a:ext cx="533400" cy="533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flipV="1">
                <a:off x="5486400" y="0"/>
                <a:ext cx="1143001" cy="975613"/>
              </a:xfrm>
              <a:custGeom>
                <a:avLst/>
                <a:gdLst>
                  <a:gd name="connsiteX0" fmla="*/ 0 w 1143000"/>
                  <a:gd name="connsiteY0" fmla="*/ 571500 h 1143000"/>
                  <a:gd name="connsiteX1" fmla="*/ 167389 w 1143000"/>
                  <a:gd name="connsiteY1" fmla="*/ 167389 h 1143000"/>
                  <a:gd name="connsiteX2" fmla="*/ 571501 w 1143000"/>
                  <a:gd name="connsiteY2" fmla="*/ 1 h 1143000"/>
                  <a:gd name="connsiteX3" fmla="*/ 975612 w 1143000"/>
                  <a:gd name="connsiteY3" fmla="*/ 167390 h 1143000"/>
                  <a:gd name="connsiteX4" fmla="*/ 1143000 w 1143000"/>
                  <a:gd name="connsiteY4" fmla="*/ 571502 h 1143000"/>
                  <a:gd name="connsiteX5" fmla="*/ 975611 w 1143000"/>
                  <a:gd name="connsiteY5" fmla="*/ 975614 h 1143000"/>
                  <a:gd name="connsiteX6" fmla="*/ 571499 w 1143000"/>
                  <a:gd name="connsiteY6" fmla="*/ 1143002 h 1143000"/>
                  <a:gd name="connsiteX7" fmla="*/ 167387 w 1143000"/>
                  <a:gd name="connsiteY7" fmla="*/ 975613 h 1143000"/>
                  <a:gd name="connsiteX8" fmla="*/ -1 w 1143000"/>
                  <a:gd name="connsiteY8" fmla="*/ 571501 h 1143000"/>
                  <a:gd name="connsiteX9" fmla="*/ 0 w 1143000"/>
                  <a:gd name="connsiteY9" fmla="*/ 571500 h 1143000"/>
                  <a:gd name="connsiteX0" fmla="*/ 1 w 1143001"/>
                  <a:gd name="connsiteY0" fmla="*/ 571499 h 1042965"/>
                  <a:gd name="connsiteX1" fmla="*/ 167390 w 1143001"/>
                  <a:gd name="connsiteY1" fmla="*/ 167388 h 1042965"/>
                  <a:gd name="connsiteX2" fmla="*/ 571502 w 1143001"/>
                  <a:gd name="connsiteY2" fmla="*/ 0 h 1042965"/>
                  <a:gd name="connsiteX3" fmla="*/ 975613 w 1143001"/>
                  <a:gd name="connsiteY3" fmla="*/ 167389 h 1042965"/>
                  <a:gd name="connsiteX4" fmla="*/ 1143001 w 1143001"/>
                  <a:gd name="connsiteY4" fmla="*/ 571501 h 1042965"/>
                  <a:gd name="connsiteX5" fmla="*/ 975612 w 1143001"/>
                  <a:gd name="connsiteY5" fmla="*/ 975613 h 1042965"/>
                  <a:gd name="connsiteX6" fmla="*/ 167388 w 1143001"/>
                  <a:gd name="connsiteY6" fmla="*/ 975612 h 1042965"/>
                  <a:gd name="connsiteX7" fmla="*/ 0 w 1143001"/>
                  <a:gd name="connsiteY7" fmla="*/ 571500 h 1042965"/>
                  <a:gd name="connsiteX8" fmla="*/ 1 w 1143001"/>
                  <a:gd name="connsiteY8" fmla="*/ 571499 h 1042965"/>
                  <a:gd name="connsiteX0" fmla="*/ 1 w 1143001"/>
                  <a:gd name="connsiteY0" fmla="*/ 571499 h 975613"/>
                  <a:gd name="connsiteX1" fmla="*/ 167390 w 1143001"/>
                  <a:gd name="connsiteY1" fmla="*/ 167388 h 975613"/>
                  <a:gd name="connsiteX2" fmla="*/ 571502 w 1143001"/>
                  <a:gd name="connsiteY2" fmla="*/ 0 h 975613"/>
                  <a:gd name="connsiteX3" fmla="*/ 975613 w 1143001"/>
                  <a:gd name="connsiteY3" fmla="*/ 167389 h 975613"/>
                  <a:gd name="connsiteX4" fmla="*/ 1143001 w 1143001"/>
                  <a:gd name="connsiteY4" fmla="*/ 571501 h 975613"/>
                  <a:gd name="connsiteX5" fmla="*/ 975612 w 1143001"/>
                  <a:gd name="connsiteY5" fmla="*/ 975613 h 975613"/>
                  <a:gd name="connsiteX6" fmla="*/ 167388 w 1143001"/>
                  <a:gd name="connsiteY6" fmla="*/ 975612 h 975613"/>
                  <a:gd name="connsiteX7" fmla="*/ 0 w 1143001"/>
                  <a:gd name="connsiteY7" fmla="*/ 571500 h 975613"/>
                  <a:gd name="connsiteX8" fmla="*/ 1 w 1143001"/>
                  <a:gd name="connsiteY8" fmla="*/ 571499 h 97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1" h="975613">
                    <a:moveTo>
                      <a:pt x="1" y="571499"/>
                    </a:moveTo>
                    <a:cubicBezTo>
                      <a:pt x="1" y="419928"/>
                      <a:pt x="60213" y="274564"/>
                      <a:pt x="167390" y="167388"/>
                    </a:cubicBezTo>
                    <a:cubicBezTo>
                      <a:pt x="274567" y="60211"/>
                      <a:pt x="419931" y="0"/>
                      <a:pt x="571502" y="0"/>
                    </a:cubicBezTo>
                    <a:cubicBezTo>
                      <a:pt x="723073" y="0"/>
                      <a:pt x="868437" y="60212"/>
                      <a:pt x="975613" y="167389"/>
                    </a:cubicBezTo>
                    <a:cubicBezTo>
                      <a:pt x="1082790" y="274566"/>
                      <a:pt x="1143001" y="419930"/>
                      <a:pt x="1143001" y="571501"/>
                    </a:cubicBezTo>
                    <a:cubicBezTo>
                      <a:pt x="1143001" y="723072"/>
                      <a:pt x="1138214" y="908261"/>
                      <a:pt x="975612" y="975613"/>
                    </a:cubicBezTo>
                    <a:lnTo>
                      <a:pt x="167388" y="975612"/>
                    </a:lnTo>
                    <a:cubicBezTo>
                      <a:pt x="60211" y="868435"/>
                      <a:pt x="0" y="723071"/>
                      <a:pt x="0" y="571500"/>
                    </a:cubicBezTo>
                    <a:lnTo>
                      <a:pt x="1" y="571499"/>
                    </a:lnTo>
                    <a:close/>
                  </a:path>
                </a:pathLst>
              </a:cu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9" name="Oval 28"/>
              <p:cNvSpPr/>
              <p:nvPr/>
            </p:nvSpPr>
            <p:spPr>
              <a:xfrm flipV="1">
                <a:off x="7391402" y="759714"/>
                <a:ext cx="914400" cy="9144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0" name="Oval 29"/>
              <p:cNvSpPr/>
              <p:nvPr/>
            </p:nvSpPr>
            <p:spPr>
              <a:xfrm flipV="1">
                <a:off x="5638802" y="607314"/>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1" name="Oval 30"/>
              <p:cNvSpPr/>
              <p:nvPr/>
            </p:nvSpPr>
            <p:spPr>
              <a:xfrm flipV="1">
                <a:off x="7162802" y="150114"/>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Oval 31"/>
              <p:cNvSpPr/>
              <p:nvPr/>
            </p:nvSpPr>
            <p:spPr>
              <a:xfrm flipV="1">
                <a:off x="6477002" y="772414"/>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3" name="Oval 32"/>
              <p:cNvSpPr/>
              <p:nvPr/>
            </p:nvSpPr>
            <p:spPr>
              <a:xfrm flipV="1">
                <a:off x="6781802" y="1166114"/>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4" name="Oval 33"/>
              <p:cNvSpPr/>
              <p:nvPr/>
            </p:nvSpPr>
            <p:spPr>
              <a:xfrm flipV="1">
                <a:off x="6743702" y="861314"/>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5" name="Oval 34"/>
              <p:cNvSpPr/>
              <p:nvPr/>
            </p:nvSpPr>
            <p:spPr>
              <a:xfrm flipV="1">
                <a:off x="7162802" y="1064514"/>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6" name="Oval 35"/>
              <p:cNvSpPr/>
              <p:nvPr/>
            </p:nvSpPr>
            <p:spPr>
              <a:xfrm flipV="1">
                <a:off x="7810502" y="2080514"/>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Oval 36"/>
              <p:cNvSpPr/>
              <p:nvPr/>
            </p:nvSpPr>
            <p:spPr>
              <a:xfrm flipV="1">
                <a:off x="7772402" y="1775714"/>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8" name="Oval 37"/>
              <p:cNvSpPr/>
              <p:nvPr/>
            </p:nvSpPr>
            <p:spPr>
              <a:xfrm flipV="1">
                <a:off x="8115302" y="1928114"/>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9" name="Oval 38"/>
              <p:cNvSpPr/>
              <p:nvPr/>
            </p:nvSpPr>
            <p:spPr>
              <a:xfrm flipV="1">
                <a:off x="8420102" y="1623314"/>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0" name="Oval 39"/>
              <p:cNvSpPr/>
              <p:nvPr/>
            </p:nvSpPr>
            <p:spPr>
              <a:xfrm flipV="1">
                <a:off x="6184902" y="1242314"/>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1" name="Oval 40"/>
              <p:cNvSpPr/>
              <p:nvPr/>
            </p:nvSpPr>
            <p:spPr>
              <a:xfrm flipV="1">
                <a:off x="8305802" y="1394714"/>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2" name="Oval 41"/>
              <p:cNvSpPr/>
              <p:nvPr/>
            </p:nvSpPr>
            <p:spPr>
              <a:xfrm flipV="1">
                <a:off x="6096002" y="1064514"/>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3" name="Oval 42"/>
              <p:cNvSpPr/>
              <p:nvPr/>
            </p:nvSpPr>
            <p:spPr>
              <a:xfrm flipV="1">
                <a:off x="6248402" y="1216914"/>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4" name="Oval 43"/>
              <p:cNvSpPr/>
              <p:nvPr/>
            </p:nvSpPr>
            <p:spPr>
              <a:xfrm flipV="1">
                <a:off x="6400802" y="1242314"/>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5" name="Oval 44"/>
              <p:cNvSpPr/>
              <p:nvPr/>
            </p:nvSpPr>
            <p:spPr>
              <a:xfrm flipV="1">
                <a:off x="8153402" y="378714"/>
                <a:ext cx="533400" cy="533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grpSp>
      <p:sp>
        <p:nvSpPr>
          <p:cNvPr id="46" name="Oval 45"/>
          <p:cNvSpPr/>
          <p:nvPr/>
        </p:nvSpPr>
        <p:spPr>
          <a:xfrm>
            <a:off x="8636000" y="6589059"/>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7" name="Oval 46"/>
          <p:cNvSpPr/>
          <p:nvPr/>
        </p:nvSpPr>
        <p:spPr>
          <a:xfrm>
            <a:off x="8788400" y="6589059"/>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8" name="Oval 47"/>
          <p:cNvSpPr/>
          <p:nvPr/>
        </p:nvSpPr>
        <p:spPr>
          <a:xfrm>
            <a:off x="8940800" y="6589059"/>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2 Pictures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457200" y="4648200"/>
            <a:ext cx="3200400" cy="1524000"/>
          </a:xfrm>
        </p:spPr>
        <p:txBody>
          <a:bodyPr lIns="0" rIns="0">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779AA0-185B-4CC7-A035-9EA62AC16696}" type="datetimeFigureOut">
              <a:rPr lang="en-CA" smtClean="0"/>
              <a:pPr/>
              <a:t>12/09/2017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FC934C54-9F2C-4721-BCCC-495B3C7F1514}" type="slidenum">
              <a:rPr lang="en-CA" smtClean="0"/>
              <a:pPr/>
              <a:t>‹#›</a:t>
            </a:fld>
            <a:endParaRPr lang="en-CA"/>
          </a:p>
        </p:txBody>
      </p:sp>
      <p:grpSp>
        <p:nvGrpSpPr>
          <p:cNvPr id="3" name="Group 21"/>
          <p:cNvGrpSpPr/>
          <p:nvPr/>
        </p:nvGrpSpPr>
        <p:grpSpPr>
          <a:xfrm>
            <a:off x="3775364" y="2133600"/>
            <a:ext cx="5368636" cy="4724400"/>
            <a:chOff x="0" y="0"/>
            <a:chExt cx="2222500" cy="19558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Oval 14"/>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4" name="Picture Placeholder 2"/>
          <p:cNvSpPr>
            <a:spLocks noGrp="1"/>
          </p:cNvSpPr>
          <p:nvPr>
            <p:ph type="pic" idx="1"/>
          </p:nvPr>
        </p:nvSpPr>
        <p:spPr>
          <a:xfrm>
            <a:off x="5638800" y="838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5" name="Picture Placeholder 2"/>
          <p:cNvSpPr>
            <a:spLocks noGrp="1"/>
          </p:cNvSpPr>
          <p:nvPr>
            <p:ph type="pic" idx="13"/>
          </p:nvPr>
        </p:nvSpPr>
        <p:spPr>
          <a:xfrm>
            <a:off x="3810000" y="2362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3 Pictures with Caption">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457200" y="4648200"/>
            <a:ext cx="3200400" cy="1524000"/>
          </a:xfrm>
        </p:spPr>
        <p:txBody>
          <a:bodyPr lIns="0" rIns="0">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779AA0-185B-4CC7-A035-9EA62AC16696}" type="datetimeFigureOut">
              <a:rPr lang="en-CA" smtClean="0"/>
              <a:pPr/>
              <a:t>12/09/2017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FC934C54-9F2C-4721-BCCC-495B3C7F1514}" type="slidenum">
              <a:rPr lang="en-CA" smtClean="0"/>
              <a:pPr/>
              <a:t>‹#›</a:t>
            </a:fld>
            <a:endParaRPr lang="en-CA"/>
          </a:p>
        </p:txBody>
      </p:sp>
      <p:grpSp>
        <p:nvGrpSpPr>
          <p:cNvPr id="3" name="Group 21"/>
          <p:cNvGrpSpPr/>
          <p:nvPr/>
        </p:nvGrpSpPr>
        <p:grpSpPr>
          <a:xfrm>
            <a:off x="3775364" y="2133600"/>
            <a:ext cx="5368636" cy="4724400"/>
            <a:chOff x="0" y="0"/>
            <a:chExt cx="2222500" cy="19558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Oval 14"/>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2" name="Picture Placeholder 2"/>
          <p:cNvSpPr>
            <a:spLocks noGrp="1"/>
          </p:cNvSpPr>
          <p:nvPr>
            <p:ph type="pic" idx="1"/>
          </p:nvPr>
        </p:nvSpPr>
        <p:spPr>
          <a:xfrm>
            <a:off x="5715000" y="76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3" name="Picture Placeholder 2"/>
          <p:cNvSpPr>
            <a:spLocks noGrp="1"/>
          </p:cNvSpPr>
          <p:nvPr>
            <p:ph type="pic" idx="13"/>
          </p:nvPr>
        </p:nvSpPr>
        <p:spPr>
          <a:xfrm>
            <a:off x="3810000" y="2362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4" name="Picture Placeholder 2"/>
          <p:cNvSpPr>
            <a:spLocks noGrp="1"/>
          </p:cNvSpPr>
          <p:nvPr>
            <p:ph type="pic" idx="14"/>
          </p:nvPr>
        </p:nvSpPr>
        <p:spPr>
          <a:xfrm>
            <a:off x="2667000" y="3810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A779AA0-185B-4CC7-A035-9EA62AC16696}" type="datetimeFigureOut">
              <a:rPr lang="en-CA" smtClean="0"/>
              <a:pPr/>
              <a:t>12/09/2017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C934C54-9F2C-4721-BCCC-495B3C7F1514}"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096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A779AA0-185B-4CC7-A035-9EA62AC16696}" type="datetimeFigureOut">
              <a:rPr lang="en-CA" smtClean="0"/>
              <a:pPr/>
              <a:t>12/09/2017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C934C54-9F2C-4721-BCCC-495B3C7F1514}"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A779AA0-185B-4CC7-A035-9EA62AC16696}" type="datetimeFigureOut">
              <a:rPr lang="en-CA" smtClean="0"/>
              <a:pPr/>
              <a:t>12/09/2017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C934C54-9F2C-4721-BCCC-495B3C7F1514}"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A779AA0-185B-4CC7-A035-9EA62AC16696}" type="datetimeFigureOut">
              <a:rPr lang="en-CA" smtClean="0"/>
              <a:pPr/>
              <a:t>12/09/2017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C934C54-9F2C-4721-BCCC-495B3C7F1514}" type="slidenum">
              <a:rPr lang="en-CA" smtClean="0"/>
              <a:pPr/>
              <a:t>‹#›</a:t>
            </a:fld>
            <a:endParaRPr lang="en-CA"/>
          </a:p>
        </p:txBody>
      </p:sp>
      <p:grpSp>
        <p:nvGrpSpPr>
          <p:cNvPr id="7" name="Group 6"/>
          <p:cNvGrpSpPr/>
          <p:nvPr/>
        </p:nvGrpSpPr>
        <p:grpSpPr>
          <a:xfrm>
            <a:off x="4592782" y="2133600"/>
            <a:ext cx="3865418" cy="4172197"/>
            <a:chOff x="0" y="0"/>
            <a:chExt cx="1600200" cy="17272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3" name="Group 32"/>
          <p:cNvGrpSpPr/>
          <p:nvPr/>
        </p:nvGrpSpPr>
        <p:grpSpPr>
          <a:xfrm>
            <a:off x="609600" y="990600"/>
            <a:ext cx="1179761" cy="1356814"/>
            <a:chOff x="266700" y="914400"/>
            <a:chExt cx="1179761" cy="1356814"/>
          </a:xfrm>
        </p:grpSpPr>
        <p:sp>
          <p:nvSpPr>
            <p:cNvPr id="23" name="Oval 22"/>
            <p:cNvSpPr/>
            <p:nvPr/>
          </p:nvSpPr>
          <p:spPr>
            <a:xfrm>
              <a:off x="555812" y="1380565"/>
              <a:ext cx="890649" cy="89064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flipV="1">
              <a:off x="304800" y="121920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7" name="Oval 26"/>
            <p:cNvSpPr/>
            <p:nvPr/>
          </p:nvSpPr>
          <p:spPr>
            <a:xfrm flipV="1">
              <a:off x="266700" y="914400"/>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8" name="Oval 27"/>
            <p:cNvSpPr/>
            <p:nvPr/>
          </p:nvSpPr>
          <p:spPr>
            <a:xfrm flipV="1">
              <a:off x="609600" y="1066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3" name="Text Placeholder 2"/>
          <p:cNvSpPr>
            <a:spLocks noGrp="1"/>
          </p:cNvSpPr>
          <p:nvPr>
            <p:ph type="body" idx="1"/>
          </p:nvPr>
        </p:nvSpPr>
        <p:spPr>
          <a:xfrm>
            <a:off x="4724400" y="2590800"/>
            <a:ext cx="1905000" cy="1905000"/>
          </a:xfrm>
          <a:prstGeom prst="ellipse">
            <a:avLst/>
          </a:prstGeom>
          <a:solidFill>
            <a:schemeClr val="tx2"/>
          </a:solidFill>
        </p:spPr>
        <p:txBody>
          <a:bodyPr anchor="ctr" anchorCtr="0">
            <a:normAutofit/>
          </a:bodyPr>
          <a:lstStyle>
            <a:lvl1pPr marL="0" indent="0" algn="ctr">
              <a:buNone/>
              <a:defRPr sz="14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2" name="Title 1"/>
          <p:cNvSpPr>
            <a:spLocks noGrp="1"/>
          </p:cNvSpPr>
          <p:nvPr>
            <p:ph type="title"/>
          </p:nvPr>
        </p:nvSpPr>
        <p:spPr>
          <a:xfrm>
            <a:off x="1295400" y="1143000"/>
            <a:ext cx="7086600" cy="1472184"/>
          </a:xfrm>
        </p:spPr>
        <p:txBody>
          <a:bodyPr anchor="ctr" anchorCtr="0">
            <a:normAutofit/>
          </a:bodyPr>
          <a:lstStyle>
            <a:lvl1pPr algn="l">
              <a:defRPr sz="3600" b="0" cap="none" baseline="0"/>
            </a:lvl1pPr>
          </a:lstStyle>
          <a:p>
            <a:r>
              <a:rPr lang="en-US" smtClean="0"/>
              <a:t>Click to edit Master title style</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00953" y="1752600"/>
            <a:ext cx="3429000" cy="3886200"/>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vert="horz" lIns="45720" tIns="45720" rIns="45720" bIns="45720" rtlCol="0" anchor="t" anchorCtr="0">
            <a:normAutofit/>
            <a:scene3d>
              <a:camera prst="orthographicFront"/>
              <a:lightRig rig="threePt" dir="t"/>
            </a:scene3d>
            <a:sp3d extrusionH="25400"/>
          </a:bodyPr>
          <a:lstStyle>
            <a:lvl1pPr indent="-228600" algn="l" defTabSz="914400" rtl="0" eaLnBrk="1" latinLnBrk="0" hangingPunct="1">
              <a:defRPr sz="1600" kern="1200">
                <a:solidFill>
                  <a:schemeClr val="tx1"/>
                </a:solidFill>
                <a:latin typeface="+mn-lt"/>
                <a:ea typeface="+mn-ea"/>
                <a:cs typeface="+mn-cs"/>
              </a:defRPr>
            </a:lvl1pPr>
            <a:lvl2pPr indent="-228600" algn="l" defTabSz="914400" rtl="0" eaLnBrk="1" latinLnBrk="0" hangingPunct="1">
              <a:defRPr sz="1400" kern="1200">
                <a:solidFill>
                  <a:schemeClr val="tx1"/>
                </a:solidFill>
                <a:latin typeface="+mn-lt"/>
                <a:ea typeface="+mn-ea"/>
                <a:cs typeface="+mn-cs"/>
              </a:defRPr>
            </a:lvl2pPr>
            <a:lvl3pPr indent="-228600" algn="l" defTabSz="914400" rtl="0" eaLnBrk="1" latinLnBrk="0" hangingPunct="1">
              <a:defRPr sz="1400" kern="1200">
                <a:solidFill>
                  <a:schemeClr val="tx1"/>
                </a:solidFill>
                <a:latin typeface="+mn-lt"/>
                <a:ea typeface="+mn-ea"/>
                <a:cs typeface="+mn-cs"/>
              </a:defRPr>
            </a:lvl3pPr>
            <a:lvl4pPr indent="-228600" algn="l" defTabSz="914400" rtl="0" eaLnBrk="1" latinLnBrk="0" hangingPunct="1">
              <a:defRPr sz="1400" kern="1200">
                <a:solidFill>
                  <a:schemeClr val="tx1"/>
                </a:solidFill>
                <a:latin typeface="+mn-lt"/>
                <a:ea typeface="+mn-ea"/>
                <a:cs typeface="+mn-cs"/>
              </a:defRPr>
            </a:lvl4pPr>
            <a:lvl5pPr indent="-228600" algn="l" defTabSz="914400" rtl="0" eaLnBrk="1" latinLnBrk="0" hangingPunct="1">
              <a:defRPr sz="1400" kern="1200">
                <a:solidFill>
                  <a:schemeClr val="tx1"/>
                </a:solidFill>
                <a:latin typeface="+mn-lt"/>
                <a:ea typeface="+mn-ea"/>
                <a:cs typeface="+mn-cs"/>
              </a:defRPr>
            </a:lvl5pPr>
            <a:lvl6pPr>
              <a:defRPr sz="1400"/>
            </a:lvl6pPr>
            <a:lvl7pPr>
              <a:defRPr sz="1400"/>
            </a:lvl7pPr>
            <a:lvl8pPr>
              <a:defRPr sz="1400"/>
            </a:lvl8pPr>
            <a:lvl9pPr>
              <a:defRPr sz="14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00600" y="2362200"/>
            <a:ext cx="3429000" cy="3886200"/>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vert="horz" lIns="45720" tIns="45720" rIns="45720" bIns="45720" rtlCol="0" anchor="t" anchorCtr="0">
            <a:normAutofit/>
            <a:scene3d>
              <a:camera prst="orthographicFront"/>
              <a:lightRig rig="threePt" dir="t"/>
            </a:scene3d>
            <a:sp3d extrusionH="25400"/>
          </a:bodyPr>
          <a:lstStyle>
            <a:lvl1pPr indent="-228600" algn="l" defTabSz="914400" rtl="0" eaLnBrk="1" latinLnBrk="0" hangingPunct="1">
              <a:buFont typeface="Wingdings" pitchFamily="2" charset="2"/>
              <a:buChar char="l"/>
              <a:defRPr sz="1600" kern="1200">
                <a:solidFill>
                  <a:schemeClr val="tx1"/>
                </a:solidFill>
                <a:latin typeface="+mn-lt"/>
                <a:ea typeface="+mn-ea"/>
                <a:cs typeface="+mn-cs"/>
              </a:defRPr>
            </a:lvl1pPr>
            <a:lvl2pPr indent="-228600" algn="l" defTabSz="914400" rtl="0" eaLnBrk="1" latinLnBrk="0" hangingPunct="1">
              <a:buFont typeface="Arial" pitchFamily="34" charset="0"/>
              <a:defRPr sz="1400" kern="1200">
                <a:solidFill>
                  <a:schemeClr val="tx1"/>
                </a:solidFill>
                <a:latin typeface="+mn-lt"/>
                <a:ea typeface="+mn-ea"/>
                <a:cs typeface="+mn-cs"/>
              </a:defRPr>
            </a:lvl2pPr>
            <a:lvl3pPr indent="-228600" algn="l" defTabSz="914400" rtl="0" eaLnBrk="1" latinLnBrk="0" hangingPunct="1">
              <a:buFont typeface="Wingdings" pitchFamily="2" charset="2"/>
              <a:buChar char="l"/>
              <a:defRPr sz="1400" kern="1200">
                <a:solidFill>
                  <a:schemeClr val="tx1"/>
                </a:solidFill>
                <a:latin typeface="+mn-lt"/>
                <a:ea typeface="+mn-ea"/>
                <a:cs typeface="+mn-cs"/>
              </a:defRPr>
            </a:lvl3pPr>
            <a:lvl4pPr indent="-228600" algn="l" defTabSz="914400" rtl="0" eaLnBrk="1" latinLnBrk="0" hangingPunct="1">
              <a:buFont typeface="Arial" pitchFamily="34" charset="0"/>
              <a:defRPr sz="1400" kern="1200">
                <a:solidFill>
                  <a:schemeClr val="tx1"/>
                </a:solidFill>
                <a:latin typeface="+mn-lt"/>
                <a:ea typeface="+mn-ea"/>
                <a:cs typeface="+mn-cs"/>
              </a:defRPr>
            </a:lvl4pPr>
            <a:lvl5pPr indent="-228600" algn="l" defTabSz="914400" rtl="0" eaLnBrk="1" latinLnBrk="0" hangingPunct="1">
              <a:buFont typeface="Wingdings" pitchFamily="2" charset="2"/>
              <a:buChar char="l"/>
              <a:defRPr sz="1400" kern="1200">
                <a:solidFill>
                  <a:schemeClr val="tx1"/>
                </a:solidFill>
                <a:latin typeface="+mn-lt"/>
                <a:ea typeface="+mn-ea"/>
                <a:cs typeface="+mn-cs"/>
              </a:defRPr>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A779AA0-185B-4CC7-A035-9EA62AC16696}" type="datetimeFigureOut">
              <a:rPr lang="en-CA" smtClean="0"/>
              <a:pPr/>
              <a:t>12/09/2017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FC934C54-9F2C-4721-BCCC-495B3C7F1514}" type="slidenum">
              <a:rPr lang="en-CA" smtClean="0"/>
              <a:pPr/>
              <a:t>‹#›</a:t>
            </a:fld>
            <a:endParaRPr lang="en-CA"/>
          </a:p>
        </p:txBody>
      </p:sp>
      <p:sp>
        <p:nvSpPr>
          <p:cNvPr id="2" name="Title 1"/>
          <p:cNvSpPr>
            <a:spLocks noGrp="1"/>
          </p:cNvSpPr>
          <p:nvPr>
            <p:ph type="title"/>
          </p:nvPr>
        </p:nvSpPr>
        <p:spPr>
          <a:xfrm>
            <a:off x="1447800" y="609600"/>
            <a:ext cx="6629400" cy="1143000"/>
          </a:xfrm>
        </p:spPr>
        <p:txBody>
          <a:bodyPr/>
          <a:lstStyle/>
          <a:p>
            <a:r>
              <a:rPr lang="en-US" smtClean="0"/>
              <a:t>Click to edit Master title style</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rot="16200000">
            <a:off x="-870003" y="3147219"/>
            <a:ext cx="3429000" cy="639762"/>
          </a:xfrm>
          <a:prstGeom prst="rect">
            <a:avLst/>
          </a:prstGeom>
          <a:noFill/>
        </p:spPr>
        <p:txBody>
          <a:bodyPr anchor="ctr" anchorCtr="0">
            <a:scene3d>
              <a:camera prst="orthographicFront"/>
              <a:lightRig rig="threePt" dir="t"/>
            </a:scene3d>
            <a:sp3d extrusionH="25400">
              <a:bevelT w="12700" h="12700"/>
              <a:extrusionClr>
                <a:schemeClr val="bg1">
                  <a:lumMod val="10000"/>
                  <a:lumOff val="90000"/>
                </a:schemeClr>
              </a:extrusionClr>
            </a:sp3d>
          </a:bodyPr>
          <a:lstStyle>
            <a:lvl1pPr marL="0" indent="0" algn="ctr">
              <a:buNone/>
              <a:defRPr sz="1800" b="0">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6800" y="1755648"/>
            <a:ext cx="3200400" cy="3429000"/>
          </a:xfrm>
        </p:spPr>
        <p:txBody>
          <a:bodyPr>
            <a:no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rot="16200000">
            <a:off x="3259278" y="3756819"/>
            <a:ext cx="3429000" cy="639762"/>
          </a:xfrm>
          <a:prstGeom prst="rect">
            <a:avLst/>
          </a:prstGeom>
          <a:noFill/>
        </p:spPr>
        <p:txBody>
          <a:bodyPr anchor="ctr" anchorCtr="0">
            <a:scene3d>
              <a:camera prst="orthographicFront"/>
              <a:lightRig rig="threePt" dir="t"/>
            </a:scene3d>
            <a:sp3d extrusionH="25400">
              <a:bevelT w="12700" h="12700"/>
              <a:extrusionClr>
                <a:schemeClr val="bg1">
                  <a:lumMod val="10000"/>
                  <a:lumOff val="90000"/>
                </a:schemeClr>
              </a:extrusionClr>
            </a:sp3d>
          </a:bodyPr>
          <a:lstStyle>
            <a:lvl1pPr marL="0" indent="0" algn="ctr">
              <a:buNone/>
              <a:defRPr sz="1800" b="0">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81600" y="2359152"/>
            <a:ext cx="3200400" cy="3429000"/>
          </a:xfrm>
        </p:spPr>
        <p:txBody>
          <a:bodyPr>
            <a:no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3A779AA0-185B-4CC7-A035-9EA62AC16696}" type="datetimeFigureOut">
              <a:rPr lang="en-CA" smtClean="0"/>
              <a:pPr/>
              <a:t>12/09/2017</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FC934C54-9F2C-4721-BCCC-495B3C7F1514}"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A779AA0-185B-4CC7-A035-9EA62AC16696}" type="datetimeFigureOut">
              <a:rPr lang="en-CA" smtClean="0"/>
              <a:pPr/>
              <a:t>12/09/2017</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FC934C54-9F2C-4721-BCCC-495B3C7F1514}"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Ref idx="1003">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779AA0-185B-4CC7-A035-9EA62AC16696}" type="datetimeFigureOut">
              <a:rPr lang="en-CA" smtClean="0"/>
              <a:pPr/>
              <a:t>12/09/2017</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FC934C54-9F2C-4721-BCCC-495B3C7F1514}"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84048"/>
            <a:ext cx="2130552" cy="3044952"/>
          </a:xfrm>
          <a:noFill/>
          <a:ln>
            <a:noFill/>
          </a:ln>
          <a:scene3d>
            <a:camera prst="orthographicFront"/>
            <a:lightRig rig="threePt" dir="t"/>
          </a:scene3d>
          <a:sp3d>
            <a:bevelT w="12700" h="12700"/>
          </a:sp3d>
        </p:spPr>
        <p:txBody>
          <a:bodyPr vert="horz" lIns="91440" tIns="45720" rIns="91440" bIns="45720" rtlCol="0" anchor="b">
            <a:noAutofit/>
            <a:scene3d>
              <a:camera prst="orthographicFront"/>
              <a:lightRig rig="threePt" dir="t"/>
            </a:scene3d>
            <a:sp3d extrusionH="25400">
              <a:bevelT w="12700" h="12700"/>
              <a:extrusionClr>
                <a:schemeClr val="bg1">
                  <a:lumMod val="10000"/>
                  <a:lumOff val="90000"/>
                </a:schemeClr>
              </a:extrusionClr>
            </a:sp3d>
          </a:bodyPr>
          <a:lstStyle>
            <a:lvl1pPr algn="l" defTabSz="914400" rtl="0" eaLnBrk="1" latinLnBrk="0" hangingPunct="1">
              <a:spcBef>
                <a:spcPct val="0"/>
              </a:spcBef>
              <a:buNone/>
              <a:defRPr sz="4000" kern="1200" spc="200" baseline="0">
                <a:solidFill>
                  <a:schemeClr val="tx1"/>
                </a:solidFill>
                <a:effectLst/>
                <a:latin typeface="+mj-lt"/>
                <a:ea typeface="+mj-ea"/>
                <a:cs typeface="+mj-cs"/>
              </a:defRPr>
            </a:lvl1pPr>
          </a:lstStyle>
          <a:p>
            <a:r>
              <a:rPr lang="en-US" smtClean="0"/>
              <a:t>Click to edit Master title style</a:t>
            </a:r>
            <a:endParaRPr/>
          </a:p>
        </p:txBody>
      </p:sp>
      <p:sp>
        <p:nvSpPr>
          <p:cNvPr id="5" name="Date Placeholder 4"/>
          <p:cNvSpPr>
            <a:spLocks noGrp="1"/>
          </p:cNvSpPr>
          <p:nvPr>
            <p:ph type="dt" sz="half" idx="10"/>
          </p:nvPr>
        </p:nvSpPr>
        <p:spPr/>
        <p:txBody>
          <a:bodyPr/>
          <a:lstStyle/>
          <a:p>
            <a:fld id="{3A779AA0-185B-4CC7-A035-9EA62AC16696}" type="datetimeFigureOut">
              <a:rPr lang="en-CA" smtClean="0"/>
              <a:pPr/>
              <a:t>12/09/2017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FC934C54-9F2C-4721-BCCC-495B3C7F1514}" type="slidenum">
              <a:rPr lang="en-CA" smtClean="0"/>
              <a:pPr/>
              <a:t>‹#›</a:t>
            </a:fld>
            <a:endParaRPr lang="en-CA"/>
          </a:p>
        </p:txBody>
      </p:sp>
      <p:grpSp>
        <p:nvGrpSpPr>
          <p:cNvPr id="8" name="Group 22"/>
          <p:cNvGrpSpPr/>
          <p:nvPr/>
        </p:nvGrpSpPr>
        <p:grpSpPr>
          <a:xfrm>
            <a:off x="4695702" y="2133600"/>
            <a:ext cx="4448298" cy="4018808"/>
            <a:chOff x="4695702" y="2133600"/>
            <a:chExt cx="4448298" cy="4018808"/>
          </a:xfrm>
        </p:grpSpPr>
        <p:sp>
          <p:nvSpPr>
            <p:cNvPr id="10" name="Oval 9"/>
            <p:cNvSpPr/>
            <p:nvPr/>
          </p:nvSpPr>
          <p:spPr>
            <a:xfrm>
              <a:off x="4695702" y="5048003"/>
              <a:ext cx="1104405" cy="110440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Oval 10"/>
            <p:cNvSpPr/>
            <p:nvPr/>
          </p:nvSpPr>
          <p:spPr>
            <a:xfrm>
              <a:off x="7065818" y="4572000"/>
              <a:ext cx="858982" cy="858982"/>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p:nvSpPr>
          <p:spPr>
            <a:xfrm>
              <a:off x="5339938" y="4894613"/>
              <a:ext cx="1043049" cy="104304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3" name="Oval 12"/>
            <p:cNvSpPr/>
            <p:nvPr/>
          </p:nvSpPr>
          <p:spPr>
            <a:xfrm>
              <a:off x="6693725" y="3048000"/>
              <a:ext cx="1840675" cy="184067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7916883" y="2133600"/>
              <a:ext cx="858982" cy="858982"/>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p:cNvSpPr/>
            <p:nvPr/>
          </p:nvSpPr>
          <p:spPr>
            <a:xfrm>
              <a:off x="7824849" y="2685803"/>
              <a:ext cx="1043049" cy="104304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Oval 15"/>
            <p:cNvSpPr/>
            <p:nvPr/>
          </p:nvSpPr>
          <p:spPr>
            <a:xfrm>
              <a:off x="8653153" y="2869870"/>
              <a:ext cx="490847" cy="490847"/>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8" name="Oval 17"/>
            <p:cNvSpPr/>
            <p:nvPr/>
          </p:nvSpPr>
          <p:spPr>
            <a:xfrm>
              <a:off x="6552210" y="5120244"/>
              <a:ext cx="306779" cy="306779"/>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6781800" y="5562600"/>
              <a:ext cx="306779" cy="306779"/>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Oval 20"/>
            <p:cNvSpPr/>
            <p:nvPr/>
          </p:nvSpPr>
          <p:spPr>
            <a:xfrm>
              <a:off x="6705600" y="5181600"/>
              <a:ext cx="306779" cy="30677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Oval 21"/>
            <p:cNvSpPr/>
            <p:nvPr/>
          </p:nvSpPr>
          <p:spPr>
            <a:xfrm>
              <a:off x="7073735" y="5120244"/>
              <a:ext cx="306779" cy="306779"/>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3" name="Content Placeholder 2"/>
          <p:cNvSpPr>
            <a:spLocks noGrp="1"/>
          </p:cNvSpPr>
          <p:nvPr>
            <p:ph idx="1"/>
          </p:nvPr>
        </p:nvSpPr>
        <p:spPr>
          <a:xfrm>
            <a:off x="2895600" y="927847"/>
            <a:ext cx="4114800" cy="4114800"/>
          </a:xfr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vert="horz" lIns="45720" tIns="91440" rIns="45720" bIns="45720" rtlCol="0" anchor="t" anchorCtr="0">
            <a:normAutofit/>
            <a:scene3d>
              <a:camera prst="orthographicFront"/>
              <a:lightRig rig="threePt" dir="t"/>
            </a:scene3d>
            <a:sp3d extrusionH="25400"/>
          </a:bodyPr>
          <a:lstStyle>
            <a:lvl1pPr marL="228600" indent="-228600" algn="l" defTabSz="914400" rtl="0" eaLnBrk="1" latinLnBrk="0" hangingPunct="1">
              <a:spcBef>
                <a:spcPts val="1800"/>
              </a:spcBef>
              <a:buFont typeface="Wingdings" pitchFamily="2" charset="2"/>
              <a:buChar char="l"/>
              <a:defRPr sz="1800" kern="1200">
                <a:solidFill>
                  <a:schemeClr val="lt1"/>
                </a:solidFill>
                <a:latin typeface="+mn-lt"/>
                <a:ea typeface="+mn-ea"/>
                <a:cs typeface="+mn-cs"/>
              </a:defRPr>
            </a:lvl1pPr>
            <a:lvl2pPr marL="511175" indent="-228600" algn="l" defTabSz="914400" rtl="0" eaLnBrk="1" latinLnBrk="0" hangingPunct="1">
              <a:spcBef>
                <a:spcPts val="1800"/>
              </a:spcBef>
              <a:buFont typeface="Arial" pitchFamily="34" charset="0"/>
              <a:buChar char="•"/>
              <a:defRPr sz="1600" kern="1200">
                <a:solidFill>
                  <a:schemeClr val="lt1"/>
                </a:solidFill>
                <a:latin typeface="+mn-lt"/>
                <a:ea typeface="+mn-ea"/>
                <a:cs typeface="+mn-cs"/>
              </a:defRPr>
            </a:lvl2pPr>
            <a:lvl3pPr marL="806450" indent="-228600" algn="l" defTabSz="914400" rtl="0" eaLnBrk="1" latinLnBrk="0" hangingPunct="1">
              <a:spcBef>
                <a:spcPts val="1800"/>
              </a:spcBef>
              <a:buFont typeface="Wingdings" pitchFamily="2" charset="2"/>
              <a:buChar char="l"/>
              <a:defRPr sz="1600" kern="1200">
                <a:solidFill>
                  <a:schemeClr val="lt1"/>
                </a:solidFill>
                <a:latin typeface="+mn-lt"/>
                <a:ea typeface="+mn-ea"/>
                <a:cs typeface="+mn-cs"/>
              </a:defRPr>
            </a:lvl3pPr>
            <a:lvl4pPr marL="1089025" indent="-228600" algn="l" defTabSz="914400" rtl="0" eaLnBrk="1" latinLnBrk="0" hangingPunct="1">
              <a:spcBef>
                <a:spcPts val="1800"/>
              </a:spcBef>
              <a:buFont typeface="Arial" pitchFamily="34" charset="0"/>
              <a:buChar char="•"/>
              <a:defRPr sz="1600" kern="1200">
                <a:solidFill>
                  <a:schemeClr val="lt1"/>
                </a:solidFill>
                <a:latin typeface="+mn-lt"/>
                <a:ea typeface="+mn-ea"/>
                <a:cs typeface="+mn-cs"/>
              </a:defRPr>
            </a:lvl4pPr>
            <a:lvl5pPr marL="1371600" indent="-228600" algn="l" defTabSz="914400" rtl="0" eaLnBrk="1" latinLnBrk="0" hangingPunct="1">
              <a:spcBef>
                <a:spcPts val="1800"/>
              </a:spcBef>
              <a:buFont typeface="Wingdings" pitchFamily="2" charset="2"/>
              <a:buChar char="l"/>
              <a:defRPr sz="1600" kern="1200">
                <a:solidFill>
                  <a:schemeClr val="lt1"/>
                </a:solidFill>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5" name="Oval 24"/>
          <p:cNvSpPr/>
          <p:nvPr/>
        </p:nvSpPr>
        <p:spPr>
          <a:xfrm>
            <a:off x="3886200" y="5638800"/>
            <a:ext cx="304800" cy="304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Text Placeholder 3"/>
          <p:cNvSpPr>
            <a:spLocks noGrp="1"/>
          </p:cNvSpPr>
          <p:nvPr>
            <p:ph type="body" sz="half" idx="2"/>
          </p:nvPr>
        </p:nvSpPr>
        <p:spPr>
          <a:xfrm>
            <a:off x="457199" y="4645152"/>
            <a:ext cx="2514600" cy="1600200"/>
          </a:xfrm>
          <a:solidFill>
            <a:schemeClr val="tx2">
              <a:alpha val="20000"/>
            </a:schemeClr>
          </a:solidFill>
          <a:ln>
            <a:noFill/>
          </a:ln>
        </p:spPr>
        <p:txBody>
          <a:bodyPr vert="horz" lIns="0" tIns="45720" rIns="0" bIns="45720" rtlCol="0" anchor="t" anchorCtr="0">
            <a:normAutofit/>
            <a:scene3d>
              <a:camera prst="orthographicFront"/>
              <a:lightRig rig="threePt" dir="t"/>
            </a:scene3d>
            <a:sp3d extrusionH="25400"/>
          </a:bodyPr>
          <a:lstStyle>
            <a:lvl1pPr marL="0" indent="0" algn="ctr">
              <a:buNone/>
              <a:defRPr sz="14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1800"/>
              </a:spcBef>
              <a:buFont typeface="Wingdings" pitchFamily="2" charset="2"/>
              <a:buNone/>
            </a:pPr>
            <a:r>
              <a:rPr lang="en-US" smtClean="0"/>
              <a:t>Click to edit Master text styles</a:t>
            </a:r>
          </a:p>
        </p:txBody>
      </p:sp>
      <p:sp>
        <p:nvSpPr>
          <p:cNvPr id="26" name="Oval 25"/>
          <p:cNvSpPr/>
          <p:nvPr/>
        </p:nvSpPr>
        <p:spPr>
          <a:xfrm>
            <a:off x="3319153" y="5147953"/>
            <a:ext cx="186047" cy="186047"/>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Oval 23"/>
          <p:cNvSpPr/>
          <p:nvPr/>
        </p:nvSpPr>
        <p:spPr>
          <a:xfrm>
            <a:off x="3225024" y="5103129"/>
            <a:ext cx="186047" cy="186047"/>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457200" y="4648200"/>
            <a:ext cx="3200400" cy="1524000"/>
          </a:xfrm>
        </p:spPr>
        <p:txBody>
          <a:bodyPr lIns="0" rIns="0">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779AA0-185B-4CC7-A035-9EA62AC16696}" type="datetimeFigureOut">
              <a:rPr lang="en-CA" smtClean="0"/>
              <a:pPr/>
              <a:t>12/09/2017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FC934C54-9F2C-4721-BCCC-495B3C7F1514}" type="slidenum">
              <a:rPr lang="en-CA" smtClean="0"/>
              <a:pPr/>
              <a:t>‹#›</a:t>
            </a:fld>
            <a:endParaRPr lang="en-CA"/>
          </a:p>
        </p:txBody>
      </p:sp>
      <p:grpSp>
        <p:nvGrpSpPr>
          <p:cNvPr id="22" name="Group 21"/>
          <p:cNvGrpSpPr/>
          <p:nvPr/>
        </p:nvGrpSpPr>
        <p:grpSpPr>
          <a:xfrm>
            <a:off x="3775364" y="2133600"/>
            <a:ext cx="5368636" cy="4724400"/>
            <a:chOff x="0" y="0"/>
            <a:chExt cx="2222500" cy="19558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Oval 14"/>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3" name="Picture Placeholder 2"/>
          <p:cNvSpPr>
            <a:spLocks noGrp="1"/>
          </p:cNvSpPr>
          <p:nvPr>
            <p:ph type="pic" idx="1"/>
          </p:nvPr>
        </p:nvSpPr>
        <p:spPr>
          <a:xfrm>
            <a:off x="2514600" y="685800"/>
            <a:ext cx="4572000" cy="45720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47800" y="609600"/>
            <a:ext cx="6629400" cy="1143000"/>
          </a:xfrm>
          <a:prstGeom prst="rect">
            <a:avLst/>
          </a:prstGeom>
        </p:spPr>
        <p:txBody>
          <a:bodyPr vert="horz" lIns="91440" tIns="45720" rIns="91440" bIns="45720" rtlCol="0" anchor="ctr">
            <a:normAutofit/>
            <a:scene3d>
              <a:camera prst="orthographicFront"/>
              <a:lightRig rig="threePt" dir="t"/>
            </a:scene3d>
            <a:sp3d extrusionH="25400">
              <a:bevelT w="12700" h="12700"/>
              <a:extrusionClr>
                <a:schemeClr val="bg1">
                  <a:lumMod val="10000"/>
                  <a:lumOff val="90000"/>
                </a:schemeClr>
              </a:extrusionClr>
            </a:sp3d>
          </a:bodyPr>
          <a:lstStyle/>
          <a:p>
            <a:r>
              <a:rPr lang="en-US" smtClean="0"/>
              <a:t>Click to edit Master title style</a:t>
            </a:r>
            <a:endParaRPr/>
          </a:p>
        </p:txBody>
      </p:sp>
      <p:sp>
        <p:nvSpPr>
          <p:cNvPr id="3" name="Text Placeholder 2"/>
          <p:cNvSpPr>
            <a:spLocks noGrp="1"/>
          </p:cNvSpPr>
          <p:nvPr>
            <p:ph type="body" idx="1"/>
          </p:nvPr>
        </p:nvSpPr>
        <p:spPr>
          <a:xfrm>
            <a:off x="1447800" y="1901952"/>
            <a:ext cx="6629400" cy="4224528"/>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vert="horz" lIns="45720" tIns="45720" rIns="45720" bIns="45720" rtlCol="0" anchor="t" anchorCtr="0">
            <a:normAutofit/>
            <a:scene3d>
              <a:camera prst="orthographicFront"/>
              <a:lightRig rig="threePt" dir="t"/>
            </a:scene3d>
            <a:sp3d extrusionH="25400"/>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521824"/>
            <a:ext cx="2133600" cy="259976"/>
          </a:xfrm>
          <a:prstGeom prst="rect">
            <a:avLst/>
          </a:prstGeom>
        </p:spPr>
        <p:txBody>
          <a:bodyPr vert="horz" lIns="91440" tIns="45720" rIns="91440" bIns="45720" rtlCol="0" anchor="ctr"/>
          <a:lstStyle>
            <a:lvl1pPr algn="l">
              <a:defRPr sz="1100">
                <a:solidFill>
                  <a:schemeClr val="tx1">
                    <a:tint val="75000"/>
                  </a:schemeClr>
                </a:solidFill>
              </a:defRPr>
            </a:lvl1pPr>
          </a:lstStyle>
          <a:p>
            <a:fld id="{3A779AA0-185B-4CC7-A035-9EA62AC16696}" type="datetimeFigureOut">
              <a:rPr lang="en-CA" smtClean="0"/>
              <a:pPr/>
              <a:t>12/09/2017</a:t>
            </a:fld>
            <a:endParaRPr lang="en-CA"/>
          </a:p>
        </p:txBody>
      </p:sp>
      <p:sp>
        <p:nvSpPr>
          <p:cNvPr id="5" name="Footer Placeholder 4"/>
          <p:cNvSpPr>
            <a:spLocks noGrp="1"/>
          </p:cNvSpPr>
          <p:nvPr>
            <p:ph type="ftr" sz="quarter" idx="3"/>
          </p:nvPr>
        </p:nvSpPr>
        <p:spPr>
          <a:xfrm>
            <a:off x="3124200" y="6521824"/>
            <a:ext cx="2895600" cy="259976"/>
          </a:xfrm>
          <a:prstGeom prst="rect">
            <a:avLst/>
          </a:prstGeom>
        </p:spPr>
        <p:txBody>
          <a:bodyPr vert="horz" lIns="91440" tIns="45720" rIns="91440" bIns="45720" rtlCol="0" anchor="ctr"/>
          <a:lstStyle>
            <a:lvl1pPr algn="ctr">
              <a:defRPr sz="11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521824"/>
            <a:ext cx="2133600" cy="259976"/>
          </a:xfrm>
          <a:prstGeom prst="rect">
            <a:avLst/>
          </a:prstGeom>
        </p:spPr>
        <p:txBody>
          <a:bodyPr vert="horz" lIns="91440" tIns="45720" rIns="91440" bIns="45720" rtlCol="0" anchor="ctr"/>
          <a:lstStyle>
            <a:lvl1pPr algn="r">
              <a:defRPr sz="1100">
                <a:solidFill>
                  <a:schemeClr val="tx1">
                    <a:tint val="75000"/>
                  </a:schemeClr>
                </a:solidFill>
              </a:defRPr>
            </a:lvl1pPr>
          </a:lstStyle>
          <a:p>
            <a:fld id="{FC934C54-9F2C-4721-BCCC-495B3C7F1514}" type="slidenum">
              <a:rPr lang="en-CA" smtClean="0"/>
              <a:pPr/>
              <a:t>‹#›</a:t>
            </a:fld>
            <a:endParaRPr lang="en-CA"/>
          </a:p>
        </p:txBody>
      </p:sp>
      <p:sp>
        <p:nvSpPr>
          <p:cNvPr id="59" name="Oval 58"/>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62" name="Oval 61"/>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3" name="Oval 62"/>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64" name="Oval 63"/>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65" name="Oval 64"/>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6" name="Oval 65"/>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7" name="Oval 66"/>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68" name="Oval 67"/>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69" name="Oval 68"/>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0" name="Oval 69"/>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1" name="Oval 70"/>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2" name="Oval 71"/>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3" name="Oval 72"/>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74" name="Oval 73"/>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7" name="Oval 76"/>
          <p:cNvSpPr/>
          <p:nvPr/>
        </p:nvSpPr>
        <p:spPr>
          <a:xfrm rot="6197586" flipV="1">
            <a:off x="7932464" y="5568366"/>
            <a:ext cx="914400" cy="914400"/>
          </a:xfrm>
          <a:prstGeom prst="ellipse">
            <a:avLst/>
          </a:prstGeom>
          <a:solidFill>
            <a:schemeClr val="tx2">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0" name="Oval 79"/>
          <p:cNvSpPr/>
          <p:nvPr/>
        </p:nvSpPr>
        <p:spPr>
          <a:xfrm rot="6197586" flipV="1">
            <a:off x="8633992" y="4734233"/>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81" name="Oval 80"/>
          <p:cNvSpPr/>
          <p:nvPr/>
        </p:nvSpPr>
        <p:spPr>
          <a:xfrm rot="6197586" flipV="1">
            <a:off x="8292676" y="4953384"/>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2" name="Oval 81"/>
          <p:cNvSpPr/>
          <p:nvPr/>
        </p:nvSpPr>
        <p:spPr>
          <a:xfrm rot="6197586" flipV="1">
            <a:off x="8514131" y="4976607"/>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3" name="Oval 82"/>
          <p:cNvSpPr/>
          <p:nvPr/>
        </p:nvSpPr>
        <p:spPr>
          <a:xfrm rot="6197586" flipV="1">
            <a:off x="7856272" y="5295370"/>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84" name="Oval 83"/>
          <p:cNvSpPr/>
          <p:nvPr/>
        </p:nvSpPr>
        <p:spPr>
          <a:xfrm rot="6197586" flipV="1">
            <a:off x="199818" y="5914818"/>
            <a:ext cx="216774" cy="216774"/>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5" name="Oval 84"/>
          <p:cNvSpPr/>
          <p:nvPr/>
        </p:nvSpPr>
        <p:spPr>
          <a:xfrm rot="6197586" flipV="1">
            <a:off x="7387699" y="5767494"/>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6" name="Oval 85"/>
          <p:cNvSpPr/>
          <p:nvPr/>
        </p:nvSpPr>
        <p:spPr>
          <a:xfrm rot="6197586" flipV="1">
            <a:off x="7412357" y="6095509"/>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87" name="Oval 86"/>
          <p:cNvSpPr/>
          <p:nvPr/>
        </p:nvSpPr>
        <p:spPr>
          <a:xfrm rot="6197586" flipV="1">
            <a:off x="7638907" y="6462226"/>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8" name="Oval 87"/>
          <p:cNvSpPr/>
          <p:nvPr/>
        </p:nvSpPr>
        <p:spPr>
          <a:xfrm rot="6197586" flipV="1">
            <a:off x="8607584" y="43843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9" name="Oval 88"/>
          <p:cNvSpPr/>
          <p:nvPr/>
        </p:nvSpPr>
        <p:spPr>
          <a:xfrm rot="6197586" flipV="1">
            <a:off x="7887663" y="6403551"/>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0" name="Oval 89"/>
          <p:cNvSpPr/>
          <p:nvPr/>
        </p:nvSpPr>
        <p:spPr>
          <a:xfrm rot="6197586" flipV="1">
            <a:off x="8801061" y="4338664"/>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1" name="Oval 90"/>
          <p:cNvSpPr/>
          <p:nvPr/>
        </p:nvSpPr>
        <p:spPr>
          <a:xfrm rot="6197586" flipV="1">
            <a:off x="8617702" y="4451939"/>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2" name="Oval 91"/>
          <p:cNvSpPr/>
          <p:nvPr/>
        </p:nvSpPr>
        <p:spPr>
          <a:xfrm rot="6197586" flipV="1">
            <a:off x="8557941" y="4594415"/>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5" name="Oval 94"/>
          <p:cNvSpPr/>
          <p:nvPr/>
        </p:nvSpPr>
        <p:spPr>
          <a:xfrm rot="6197586" flipV="1">
            <a:off x="243115" y="6241508"/>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6" name="Oval 95"/>
          <p:cNvSpPr/>
          <p:nvPr/>
        </p:nvSpPr>
        <p:spPr>
          <a:xfrm rot="6197586" flipV="1">
            <a:off x="436592" y="6195872"/>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7" name="Oval 96"/>
          <p:cNvSpPr/>
          <p:nvPr/>
        </p:nvSpPr>
        <p:spPr>
          <a:xfrm rot="6197586" flipV="1">
            <a:off x="253233" y="6309147"/>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8" name="Oval 97"/>
          <p:cNvSpPr/>
          <p:nvPr/>
        </p:nvSpPr>
        <p:spPr>
          <a:xfrm rot="6197586" flipV="1">
            <a:off x="193472" y="6451623"/>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spcBef>
          <a:spcPct val="0"/>
        </a:spcBef>
        <a:buNone/>
        <a:defRPr sz="4000" kern="1200" spc="200" baseline="0">
          <a:solidFill>
            <a:schemeClr val="tx1"/>
          </a:solidFill>
          <a:effectLst/>
          <a:latin typeface="+mj-lt"/>
          <a:ea typeface="+mj-ea"/>
          <a:cs typeface="+mj-cs"/>
        </a:defRPr>
      </a:lvl1pPr>
    </p:titleStyle>
    <p:bodyStyle>
      <a:lvl1pPr marL="228600" indent="-228600" algn="l" defTabSz="914400" rtl="0" eaLnBrk="1" latinLnBrk="0" hangingPunct="1">
        <a:spcBef>
          <a:spcPts val="1800"/>
        </a:spcBef>
        <a:buFont typeface="Wingdings" pitchFamily="2" charset="2"/>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1pPr>
      <a:lvl2pPr marL="514350" indent="-228600" algn="l" defTabSz="914400" rtl="0" eaLnBrk="1" latinLnBrk="0" hangingPunct="1">
        <a:spcBef>
          <a:spcPts val="1000"/>
        </a:spcBef>
        <a:buFont typeface="Arial" pitchFamily="34" charset="0"/>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2pPr>
      <a:lvl3pPr marL="806450" indent="-228600" algn="l" defTabSz="914400" rtl="0" eaLnBrk="1" latinLnBrk="0" hangingPunct="1">
        <a:spcBef>
          <a:spcPts val="1000"/>
        </a:spcBef>
        <a:buFont typeface="Wingdings" pitchFamily="2" charset="2"/>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3pPr>
      <a:lvl4pPr marL="1089025" indent="-228600" algn="l" defTabSz="914400" rtl="0" eaLnBrk="1" latinLnBrk="0" hangingPunct="1">
        <a:spcBef>
          <a:spcPts val="1000"/>
        </a:spcBef>
        <a:buFont typeface="Arial" pitchFamily="34" charset="0"/>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4pPr>
      <a:lvl5pPr marL="1371600" indent="-228600" algn="l" defTabSz="914400" rtl="0" eaLnBrk="1" latinLnBrk="0" hangingPunct="1">
        <a:spcBef>
          <a:spcPts val="1000"/>
        </a:spcBef>
        <a:buFont typeface="Wingdings" pitchFamily="2" charset="2"/>
        <a:buChar char="l"/>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5pPr>
      <a:lvl6pPr marL="1600200" indent="-228600" algn="l" defTabSz="914400" rtl="0" eaLnBrk="1" latinLnBrk="0" hangingPunct="1">
        <a:spcBef>
          <a:spcPts val="1000"/>
        </a:spcBef>
        <a:buFont typeface="Arial" pitchFamily="34" charset="0"/>
        <a:buChar char="•"/>
        <a:defRPr sz="1800" kern="1200">
          <a:solidFill>
            <a:schemeClr val="tx1"/>
          </a:solidFill>
          <a:latin typeface="+mn-lt"/>
          <a:ea typeface="+mn-ea"/>
          <a:cs typeface="+mn-cs"/>
        </a:defRPr>
      </a:lvl6pPr>
      <a:lvl7pPr marL="1828800" indent="-228600" algn="l" defTabSz="914400" rtl="0" eaLnBrk="1" latinLnBrk="0" hangingPunct="1">
        <a:spcBef>
          <a:spcPts val="1000"/>
        </a:spcBef>
        <a:buFont typeface="Wingdings" pitchFamily="2" charset="2"/>
        <a:buChar char=""/>
        <a:defRPr sz="1800" kern="1200">
          <a:solidFill>
            <a:schemeClr val="tx1"/>
          </a:solidFill>
          <a:latin typeface="+mn-lt"/>
          <a:ea typeface="+mn-ea"/>
          <a:cs typeface="+mn-cs"/>
        </a:defRPr>
      </a:lvl7pPr>
      <a:lvl8pPr marL="2057400" indent="-228600" algn="l" defTabSz="914400" rtl="0" eaLnBrk="1" latinLnBrk="0" hangingPunct="1">
        <a:spcBef>
          <a:spcPts val="1000"/>
        </a:spcBef>
        <a:buFont typeface="Arial" pitchFamily="34" charset="0"/>
        <a:buChar char="•"/>
        <a:defRPr sz="1800" kern="1200">
          <a:solidFill>
            <a:schemeClr val="tx1"/>
          </a:solidFill>
          <a:latin typeface="+mn-lt"/>
          <a:ea typeface="+mn-ea"/>
          <a:cs typeface="+mn-cs"/>
        </a:defRPr>
      </a:lvl8pPr>
      <a:lvl9pPr marL="2286000" indent="-228600" algn="l" defTabSz="914400" rtl="0" eaLnBrk="1" latinLnBrk="0" hangingPunct="1">
        <a:spcBef>
          <a:spcPts val="1000"/>
        </a:spcBef>
        <a:buFont typeface="Wingdings" pitchFamily="2" charset="2"/>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gif"/><Relationship Id="rId1" Type="http://schemas.openxmlformats.org/officeDocument/2006/relationships/slideLayout" Target="../slideLayouts/slideLayout2.xml"/><Relationship Id="rId4" Type="http://schemas.openxmlformats.org/officeDocument/2006/relationships/image" Target="../media/image8.gif"/></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CA" dirty="0" smtClean="0"/>
              <a:t> </a:t>
            </a:r>
            <a:endParaRPr lang="en-CA" dirty="0"/>
          </a:p>
        </p:txBody>
      </p:sp>
      <p:sp>
        <p:nvSpPr>
          <p:cNvPr id="3" name="Subtitle 2"/>
          <p:cNvSpPr>
            <a:spLocks noGrp="1"/>
          </p:cNvSpPr>
          <p:nvPr>
            <p:ph type="subTitle" idx="1"/>
          </p:nvPr>
        </p:nvSpPr>
        <p:spPr/>
        <p:txBody>
          <a:bodyPr>
            <a:normAutofit/>
          </a:bodyPr>
          <a:lstStyle/>
          <a:p>
            <a:r>
              <a:rPr lang="fr-CA" sz="6000" dirty="0" smtClean="0"/>
              <a:t>Culture</a:t>
            </a:r>
            <a:endParaRPr lang="en-CA" sz="6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8446601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7050427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4038600"/>
            <a:ext cx="2303836" cy="2862322"/>
          </a:xfrm>
          <a:prstGeom prst="rect">
            <a:avLst/>
          </a:prstGeom>
          <a:noFill/>
        </p:spPr>
        <p:txBody>
          <a:bodyPr wrap="none" rtlCol="0">
            <a:spAutoFit/>
          </a:bodyPr>
          <a:lstStyle/>
          <a:p>
            <a:pPr marL="342900" indent="-342900">
              <a:buAutoNum type="alphaUcParenR"/>
            </a:pPr>
            <a:r>
              <a:rPr lang="fr-CA" dirty="0" smtClean="0"/>
              <a:t> Popular Culture </a:t>
            </a:r>
          </a:p>
          <a:p>
            <a:pPr marL="342900" indent="-342900">
              <a:buAutoNum type="alphaUcParenR"/>
            </a:pPr>
            <a:endParaRPr lang="fr-CA" dirty="0" smtClean="0"/>
          </a:p>
          <a:p>
            <a:pPr marL="342900" indent="-342900">
              <a:buAutoNum type="alphaUcParenR"/>
            </a:pPr>
            <a:r>
              <a:rPr lang="fr-CA" dirty="0" smtClean="0"/>
              <a:t> Youth Culture </a:t>
            </a:r>
          </a:p>
          <a:p>
            <a:pPr marL="342900" indent="-342900">
              <a:buAutoNum type="alphaUcParenR"/>
            </a:pPr>
            <a:endParaRPr lang="fr-CA" dirty="0" smtClean="0"/>
          </a:p>
          <a:p>
            <a:pPr marL="342900" indent="-342900">
              <a:buAutoNum type="alphaUcParenR"/>
            </a:pPr>
            <a:r>
              <a:rPr lang="fr-CA" dirty="0" smtClean="0"/>
              <a:t> Tecno Culture </a:t>
            </a:r>
          </a:p>
          <a:p>
            <a:pPr marL="342900" indent="-342900">
              <a:buAutoNum type="alphaUcParenR"/>
            </a:pPr>
            <a:endParaRPr lang="fr-CA" dirty="0" smtClean="0"/>
          </a:p>
          <a:p>
            <a:pPr marL="342900" indent="-342900">
              <a:buAutoNum type="alphaUcParenR"/>
            </a:pPr>
            <a:r>
              <a:rPr lang="fr-CA" dirty="0" smtClean="0"/>
              <a:t> School Culture </a:t>
            </a:r>
          </a:p>
          <a:p>
            <a:pPr marL="342900" indent="-342900">
              <a:buAutoNum type="alphaUcParenR"/>
            </a:pPr>
            <a:endParaRPr lang="fr-CA" dirty="0" smtClean="0"/>
          </a:p>
          <a:p>
            <a:pPr marL="342900" indent="-342900">
              <a:buAutoNum type="alphaUcParenR"/>
            </a:pPr>
            <a:r>
              <a:rPr lang="fr-CA" dirty="0" smtClean="0"/>
              <a:t> Ethnic culture </a:t>
            </a:r>
            <a:endParaRPr lang="en-CA" dirty="0" smtClean="0"/>
          </a:p>
          <a:p>
            <a:endParaRPr lang="en-CA" dirty="0"/>
          </a:p>
        </p:txBody>
      </p:sp>
      <p:pic>
        <p:nvPicPr>
          <p:cNvPr id="5" name="Picture 4" descr="ethnique.png"/>
          <p:cNvPicPr>
            <a:picLocks noChangeAspect="1"/>
          </p:cNvPicPr>
          <p:nvPr/>
        </p:nvPicPr>
        <p:blipFill>
          <a:blip r:embed="rId2" cstate="print"/>
          <a:stretch>
            <a:fillRect/>
          </a:stretch>
        </p:blipFill>
        <p:spPr>
          <a:xfrm>
            <a:off x="2133600" y="1371600"/>
            <a:ext cx="5476875" cy="2476072"/>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4038600"/>
            <a:ext cx="2303836" cy="2862322"/>
          </a:xfrm>
          <a:prstGeom prst="rect">
            <a:avLst/>
          </a:prstGeom>
          <a:noFill/>
        </p:spPr>
        <p:txBody>
          <a:bodyPr wrap="none" rtlCol="0">
            <a:spAutoFit/>
          </a:bodyPr>
          <a:lstStyle/>
          <a:p>
            <a:pPr marL="342900" indent="-342900">
              <a:buAutoNum type="alphaUcParenR"/>
            </a:pPr>
            <a:r>
              <a:rPr lang="fr-CA" dirty="0" smtClean="0"/>
              <a:t> Popular Culture </a:t>
            </a:r>
          </a:p>
          <a:p>
            <a:pPr marL="342900" indent="-342900">
              <a:buAutoNum type="alphaUcParenR"/>
            </a:pPr>
            <a:endParaRPr lang="fr-CA" dirty="0" smtClean="0"/>
          </a:p>
          <a:p>
            <a:pPr marL="342900" indent="-342900">
              <a:buAutoNum type="alphaUcParenR"/>
            </a:pPr>
            <a:r>
              <a:rPr lang="fr-CA" dirty="0" smtClean="0"/>
              <a:t> Youth Culture </a:t>
            </a:r>
          </a:p>
          <a:p>
            <a:pPr marL="342900" indent="-342900">
              <a:buAutoNum type="alphaUcParenR"/>
            </a:pPr>
            <a:endParaRPr lang="fr-CA" dirty="0" smtClean="0"/>
          </a:p>
          <a:p>
            <a:pPr marL="342900" indent="-342900">
              <a:buAutoNum type="alphaUcParenR"/>
            </a:pPr>
            <a:r>
              <a:rPr lang="fr-CA" dirty="0" smtClean="0"/>
              <a:t> Tecno Culture </a:t>
            </a:r>
          </a:p>
          <a:p>
            <a:pPr marL="342900" indent="-342900">
              <a:buAutoNum type="alphaUcParenR"/>
            </a:pPr>
            <a:endParaRPr lang="fr-CA" dirty="0" smtClean="0"/>
          </a:p>
          <a:p>
            <a:pPr marL="342900" indent="-342900">
              <a:buAutoNum type="alphaUcParenR"/>
            </a:pPr>
            <a:r>
              <a:rPr lang="fr-CA" dirty="0" smtClean="0"/>
              <a:t> School Culture </a:t>
            </a:r>
          </a:p>
          <a:p>
            <a:pPr marL="342900" indent="-342900">
              <a:buAutoNum type="alphaUcParenR"/>
            </a:pPr>
            <a:endParaRPr lang="fr-CA" dirty="0" smtClean="0"/>
          </a:p>
          <a:p>
            <a:pPr marL="342900" indent="-342900">
              <a:buAutoNum type="alphaUcParenR"/>
            </a:pPr>
            <a:r>
              <a:rPr lang="fr-CA" dirty="0" smtClean="0"/>
              <a:t> Ethnic culture </a:t>
            </a:r>
            <a:endParaRPr lang="en-CA" dirty="0" smtClean="0"/>
          </a:p>
          <a:p>
            <a:pPr marL="342900" indent="-342900"/>
            <a:endParaRPr lang="en-CA" dirty="0"/>
          </a:p>
        </p:txBody>
      </p:sp>
      <p:pic>
        <p:nvPicPr>
          <p:cNvPr id="5" name="Picture 4" descr="jeune.png"/>
          <p:cNvPicPr>
            <a:picLocks noChangeAspect="1"/>
          </p:cNvPicPr>
          <p:nvPr/>
        </p:nvPicPr>
        <p:blipFill>
          <a:blip r:embed="rId2" cstate="print"/>
          <a:stretch>
            <a:fillRect/>
          </a:stretch>
        </p:blipFill>
        <p:spPr>
          <a:xfrm>
            <a:off x="2667000" y="1143000"/>
            <a:ext cx="4205288" cy="2798428"/>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4038600"/>
            <a:ext cx="2303836" cy="3139321"/>
          </a:xfrm>
          <a:prstGeom prst="rect">
            <a:avLst/>
          </a:prstGeom>
          <a:noFill/>
        </p:spPr>
        <p:txBody>
          <a:bodyPr wrap="none" rtlCol="0">
            <a:spAutoFit/>
          </a:bodyPr>
          <a:lstStyle/>
          <a:p>
            <a:pPr marL="342900" indent="-342900">
              <a:buAutoNum type="alphaUcParenR"/>
            </a:pPr>
            <a:r>
              <a:rPr lang="fr-CA" dirty="0" smtClean="0"/>
              <a:t> Popular Culture </a:t>
            </a:r>
          </a:p>
          <a:p>
            <a:pPr marL="342900" indent="-342900">
              <a:buAutoNum type="alphaUcParenR"/>
            </a:pPr>
            <a:endParaRPr lang="fr-CA" dirty="0" smtClean="0"/>
          </a:p>
          <a:p>
            <a:pPr marL="342900" indent="-342900">
              <a:buAutoNum type="alphaUcParenR"/>
            </a:pPr>
            <a:r>
              <a:rPr lang="fr-CA" dirty="0" smtClean="0"/>
              <a:t> Youth Culture </a:t>
            </a:r>
          </a:p>
          <a:p>
            <a:pPr marL="342900" indent="-342900">
              <a:buAutoNum type="alphaUcParenR"/>
            </a:pPr>
            <a:endParaRPr lang="fr-CA" dirty="0" smtClean="0"/>
          </a:p>
          <a:p>
            <a:pPr marL="342900" indent="-342900">
              <a:buAutoNum type="alphaUcParenR"/>
            </a:pPr>
            <a:r>
              <a:rPr lang="fr-CA" dirty="0" smtClean="0"/>
              <a:t> Tecno Culture </a:t>
            </a:r>
          </a:p>
          <a:p>
            <a:pPr marL="342900" indent="-342900">
              <a:buAutoNum type="alphaUcParenR"/>
            </a:pPr>
            <a:endParaRPr lang="fr-CA" dirty="0" smtClean="0"/>
          </a:p>
          <a:p>
            <a:pPr marL="342900" indent="-342900">
              <a:buAutoNum type="alphaUcParenR"/>
            </a:pPr>
            <a:r>
              <a:rPr lang="fr-CA" dirty="0" smtClean="0"/>
              <a:t> School Culture </a:t>
            </a:r>
          </a:p>
          <a:p>
            <a:pPr marL="342900" indent="-342900">
              <a:buAutoNum type="alphaUcParenR"/>
            </a:pPr>
            <a:endParaRPr lang="fr-CA" dirty="0" smtClean="0"/>
          </a:p>
          <a:p>
            <a:pPr marL="342900" indent="-342900">
              <a:buAutoNum type="alphaUcParenR"/>
            </a:pPr>
            <a:r>
              <a:rPr lang="fr-CA" dirty="0" smtClean="0"/>
              <a:t> Ethnic culture </a:t>
            </a:r>
            <a:endParaRPr lang="en-CA" dirty="0" smtClean="0"/>
          </a:p>
          <a:p>
            <a:pPr marL="342900" indent="-342900"/>
            <a:r>
              <a:rPr lang="fr-CA" dirty="0" smtClean="0"/>
              <a:t> </a:t>
            </a:r>
            <a:endParaRPr lang="en-CA" dirty="0" smtClean="0"/>
          </a:p>
          <a:p>
            <a:endParaRPr lang="en-CA" dirty="0"/>
          </a:p>
        </p:txBody>
      </p:sp>
      <p:pic>
        <p:nvPicPr>
          <p:cNvPr id="5" name="Picture 4" descr="populaire.png"/>
          <p:cNvPicPr>
            <a:picLocks noChangeAspect="1"/>
          </p:cNvPicPr>
          <p:nvPr/>
        </p:nvPicPr>
        <p:blipFill>
          <a:blip r:embed="rId2" cstate="print"/>
          <a:stretch>
            <a:fillRect/>
          </a:stretch>
        </p:blipFill>
        <p:spPr>
          <a:xfrm>
            <a:off x="3276600" y="1143000"/>
            <a:ext cx="3371850" cy="337185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4038600"/>
            <a:ext cx="2303836" cy="2862322"/>
          </a:xfrm>
          <a:prstGeom prst="rect">
            <a:avLst/>
          </a:prstGeom>
          <a:noFill/>
        </p:spPr>
        <p:txBody>
          <a:bodyPr wrap="none" rtlCol="0">
            <a:spAutoFit/>
          </a:bodyPr>
          <a:lstStyle/>
          <a:p>
            <a:pPr marL="342900" indent="-342900">
              <a:buAutoNum type="alphaUcParenR"/>
            </a:pPr>
            <a:r>
              <a:rPr lang="fr-CA" dirty="0" smtClean="0"/>
              <a:t> Popular Culture </a:t>
            </a:r>
          </a:p>
          <a:p>
            <a:pPr marL="342900" indent="-342900">
              <a:buAutoNum type="alphaUcParenR"/>
            </a:pPr>
            <a:endParaRPr lang="fr-CA" dirty="0" smtClean="0"/>
          </a:p>
          <a:p>
            <a:pPr marL="342900" indent="-342900">
              <a:buAutoNum type="alphaUcParenR"/>
            </a:pPr>
            <a:r>
              <a:rPr lang="fr-CA" dirty="0" smtClean="0"/>
              <a:t> Youth Culture </a:t>
            </a:r>
          </a:p>
          <a:p>
            <a:pPr marL="342900" indent="-342900">
              <a:buAutoNum type="alphaUcParenR"/>
            </a:pPr>
            <a:endParaRPr lang="fr-CA" dirty="0" smtClean="0"/>
          </a:p>
          <a:p>
            <a:pPr marL="342900" indent="-342900">
              <a:buAutoNum type="alphaUcParenR"/>
            </a:pPr>
            <a:r>
              <a:rPr lang="fr-CA" dirty="0" smtClean="0"/>
              <a:t> Tecno Culture </a:t>
            </a:r>
          </a:p>
          <a:p>
            <a:pPr marL="342900" indent="-342900">
              <a:buAutoNum type="alphaUcParenR"/>
            </a:pPr>
            <a:endParaRPr lang="fr-CA" dirty="0" smtClean="0"/>
          </a:p>
          <a:p>
            <a:pPr marL="342900" indent="-342900">
              <a:buAutoNum type="alphaUcParenR"/>
            </a:pPr>
            <a:r>
              <a:rPr lang="fr-CA" dirty="0" smtClean="0"/>
              <a:t> School Culture </a:t>
            </a:r>
          </a:p>
          <a:p>
            <a:pPr marL="342900" indent="-342900">
              <a:buAutoNum type="alphaUcParenR"/>
            </a:pPr>
            <a:endParaRPr lang="fr-CA" dirty="0" smtClean="0"/>
          </a:p>
          <a:p>
            <a:pPr marL="342900" indent="-342900">
              <a:buAutoNum type="alphaUcParenR"/>
            </a:pPr>
            <a:r>
              <a:rPr lang="fr-CA" dirty="0" smtClean="0"/>
              <a:t> Ethnic culture </a:t>
            </a:r>
            <a:endParaRPr lang="en-CA" dirty="0" smtClean="0"/>
          </a:p>
          <a:p>
            <a:endParaRPr lang="en-CA" dirty="0"/>
          </a:p>
        </p:txBody>
      </p:sp>
      <p:pic>
        <p:nvPicPr>
          <p:cNvPr id="5" name="Picture 4" descr="populaire2.png"/>
          <p:cNvPicPr>
            <a:picLocks noChangeAspect="1"/>
          </p:cNvPicPr>
          <p:nvPr/>
        </p:nvPicPr>
        <p:blipFill>
          <a:blip r:embed="rId2" cstate="print"/>
          <a:stretch>
            <a:fillRect/>
          </a:stretch>
        </p:blipFill>
        <p:spPr>
          <a:xfrm>
            <a:off x="1981200" y="1676400"/>
            <a:ext cx="5567363" cy="2052637"/>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4038600"/>
            <a:ext cx="2303836" cy="2862322"/>
          </a:xfrm>
          <a:prstGeom prst="rect">
            <a:avLst/>
          </a:prstGeom>
          <a:noFill/>
        </p:spPr>
        <p:txBody>
          <a:bodyPr wrap="none" rtlCol="0">
            <a:spAutoFit/>
          </a:bodyPr>
          <a:lstStyle/>
          <a:p>
            <a:pPr marL="342900" indent="-342900">
              <a:buAutoNum type="alphaUcParenR"/>
            </a:pPr>
            <a:r>
              <a:rPr lang="fr-CA" dirty="0" smtClean="0"/>
              <a:t> Popular Culture </a:t>
            </a:r>
          </a:p>
          <a:p>
            <a:pPr marL="342900" indent="-342900">
              <a:buAutoNum type="alphaUcParenR"/>
            </a:pPr>
            <a:endParaRPr lang="fr-CA" dirty="0" smtClean="0"/>
          </a:p>
          <a:p>
            <a:pPr marL="342900" indent="-342900">
              <a:buAutoNum type="alphaUcParenR"/>
            </a:pPr>
            <a:r>
              <a:rPr lang="fr-CA" dirty="0" smtClean="0"/>
              <a:t> Youth Culture </a:t>
            </a:r>
          </a:p>
          <a:p>
            <a:pPr marL="342900" indent="-342900">
              <a:buAutoNum type="alphaUcParenR"/>
            </a:pPr>
            <a:endParaRPr lang="fr-CA" dirty="0" smtClean="0"/>
          </a:p>
          <a:p>
            <a:pPr marL="342900" indent="-342900">
              <a:buAutoNum type="alphaUcParenR"/>
            </a:pPr>
            <a:r>
              <a:rPr lang="fr-CA" dirty="0" smtClean="0"/>
              <a:t> Tecno Culture </a:t>
            </a:r>
          </a:p>
          <a:p>
            <a:pPr marL="342900" indent="-342900">
              <a:buAutoNum type="alphaUcParenR"/>
            </a:pPr>
            <a:endParaRPr lang="fr-CA" dirty="0" smtClean="0"/>
          </a:p>
          <a:p>
            <a:pPr marL="342900" indent="-342900">
              <a:buAutoNum type="alphaUcParenR"/>
            </a:pPr>
            <a:r>
              <a:rPr lang="fr-CA" dirty="0" smtClean="0"/>
              <a:t> School Culture </a:t>
            </a:r>
          </a:p>
          <a:p>
            <a:pPr marL="342900" indent="-342900">
              <a:buAutoNum type="alphaUcParenR"/>
            </a:pPr>
            <a:endParaRPr lang="fr-CA" dirty="0" smtClean="0"/>
          </a:p>
          <a:p>
            <a:pPr marL="342900" indent="-342900">
              <a:buAutoNum type="alphaUcParenR"/>
            </a:pPr>
            <a:r>
              <a:rPr lang="fr-CA" dirty="0" smtClean="0"/>
              <a:t> Ethnic culture </a:t>
            </a:r>
            <a:endParaRPr lang="en-CA" dirty="0" smtClean="0"/>
          </a:p>
          <a:p>
            <a:endParaRPr lang="en-CA" dirty="0"/>
          </a:p>
        </p:txBody>
      </p:sp>
      <p:pic>
        <p:nvPicPr>
          <p:cNvPr id="5" name="Picture 4" descr="ethnique2.png"/>
          <p:cNvPicPr>
            <a:picLocks noChangeAspect="1"/>
          </p:cNvPicPr>
          <p:nvPr/>
        </p:nvPicPr>
        <p:blipFill>
          <a:blip r:embed="rId2" cstate="print"/>
          <a:stretch>
            <a:fillRect/>
          </a:stretch>
        </p:blipFill>
        <p:spPr>
          <a:xfrm>
            <a:off x="2590800" y="990600"/>
            <a:ext cx="4881563" cy="2939073"/>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4038600"/>
            <a:ext cx="2303836" cy="2862322"/>
          </a:xfrm>
          <a:prstGeom prst="rect">
            <a:avLst/>
          </a:prstGeom>
          <a:noFill/>
        </p:spPr>
        <p:txBody>
          <a:bodyPr wrap="none" rtlCol="0">
            <a:spAutoFit/>
          </a:bodyPr>
          <a:lstStyle/>
          <a:p>
            <a:pPr marL="342900" indent="-342900">
              <a:buAutoNum type="alphaUcParenR"/>
            </a:pPr>
            <a:r>
              <a:rPr lang="fr-CA" dirty="0" smtClean="0"/>
              <a:t> Popular Culture </a:t>
            </a:r>
          </a:p>
          <a:p>
            <a:pPr marL="342900" indent="-342900">
              <a:buAutoNum type="alphaUcParenR"/>
            </a:pPr>
            <a:endParaRPr lang="fr-CA" dirty="0" smtClean="0"/>
          </a:p>
          <a:p>
            <a:pPr marL="342900" indent="-342900">
              <a:buAutoNum type="alphaUcParenR"/>
            </a:pPr>
            <a:r>
              <a:rPr lang="fr-CA" dirty="0" smtClean="0"/>
              <a:t> Youth Culture </a:t>
            </a:r>
          </a:p>
          <a:p>
            <a:pPr marL="342900" indent="-342900">
              <a:buAutoNum type="alphaUcParenR"/>
            </a:pPr>
            <a:endParaRPr lang="fr-CA" dirty="0" smtClean="0"/>
          </a:p>
          <a:p>
            <a:pPr marL="342900" indent="-342900">
              <a:buAutoNum type="alphaUcParenR"/>
            </a:pPr>
            <a:r>
              <a:rPr lang="fr-CA" dirty="0" smtClean="0"/>
              <a:t> Tecno Culture </a:t>
            </a:r>
          </a:p>
          <a:p>
            <a:pPr marL="342900" indent="-342900">
              <a:buAutoNum type="alphaUcParenR"/>
            </a:pPr>
            <a:endParaRPr lang="fr-CA" dirty="0" smtClean="0"/>
          </a:p>
          <a:p>
            <a:pPr marL="342900" indent="-342900">
              <a:buAutoNum type="alphaUcParenR"/>
            </a:pPr>
            <a:r>
              <a:rPr lang="fr-CA" dirty="0" smtClean="0"/>
              <a:t> School Culture </a:t>
            </a:r>
          </a:p>
          <a:p>
            <a:pPr marL="342900" indent="-342900">
              <a:buAutoNum type="alphaUcParenR"/>
            </a:pPr>
            <a:endParaRPr lang="fr-CA" dirty="0" smtClean="0"/>
          </a:p>
          <a:p>
            <a:pPr marL="342900" indent="-342900">
              <a:buAutoNum type="alphaUcParenR"/>
            </a:pPr>
            <a:r>
              <a:rPr lang="fr-CA" dirty="0" smtClean="0"/>
              <a:t> Ethnic culture </a:t>
            </a:r>
            <a:endParaRPr lang="en-CA" dirty="0" smtClean="0"/>
          </a:p>
          <a:p>
            <a:endParaRPr lang="en-CA" dirty="0"/>
          </a:p>
        </p:txBody>
      </p:sp>
      <p:pic>
        <p:nvPicPr>
          <p:cNvPr id="5" name="Picture 4" descr="populaire3.jpg"/>
          <p:cNvPicPr>
            <a:picLocks noChangeAspect="1"/>
          </p:cNvPicPr>
          <p:nvPr/>
        </p:nvPicPr>
        <p:blipFill>
          <a:blip r:embed="rId2" cstate="print"/>
          <a:stretch>
            <a:fillRect/>
          </a:stretch>
        </p:blipFill>
        <p:spPr>
          <a:xfrm>
            <a:off x="2743200" y="1600200"/>
            <a:ext cx="3886200" cy="21590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4038600"/>
            <a:ext cx="2303836" cy="2862322"/>
          </a:xfrm>
          <a:prstGeom prst="rect">
            <a:avLst/>
          </a:prstGeom>
          <a:noFill/>
        </p:spPr>
        <p:txBody>
          <a:bodyPr wrap="none" rtlCol="0">
            <a:spAutoFit/>
          </a:bodyPr>
          <a:lstStyle/>
          <a:p>
            <a:pPr marL="342900" indent="-342900">
              <a:buAutoNum type="alphaUcParenR"/>
            </a:pPr>
            <a:r>
              <a:rPr lang="fr-CA" dirty="0" smtClean="0"/>
              <a:t> Popular Culture </a:t>
            </a:r>
          </a:p>
          <a:p>
            <a:pPr marL="342900" indent="-342900">
              <a:buAutoNum type="alphaUcParenR"/>
            </a:pPr>
            <a:endParaRPr lang="fr-CA" dirty="0" smtClean="0"/>
          </a:p>
          <a:p>
            <a:pPr marL="342900" indent="-342900">
              <a:buAutoNum type="alphaUcParenR"/>
            </a:pPr>
            <a:r>
              <a:rPr lang="fr-CA" dirty="0" smtClean="0"/>
              <a:t> Youth Culture </a:t>
            </a:r>
          </a:p>
          <a:p>
            <a:pPr marL="342900" indent="-342900">
              <a:buAutoNum type="alphaUcParenR"/>
            </a:pPr>
            <a:endParaRPr lang="fr-CA" dirty="0" smtClean="0"/>
          </a:p>
          <a:p>
            <a:pPr marL="342900" indent="-342900">
              <a:buAutoNum type="alphaUcParenR"/>
            </a:pPr>
            <a:r>
              <a:rPr lang="fr-CA" dirty="0" smtClean="0"/>
              <a:t> Tecno Culture </a:t>
            </a:r>
          </a:p>
          <a:p>
            <a:pPr marL="342900" indent="-342900">
              <a:buAutoNum type="alphaUcParenR"/>
            </a:pPr>
            <a:endParaRPr lang="fr-CA" dirty="0" smtClean="0"/>
          </a:p>
          <a:p>
            <a:pPr marL="342900" indent="-342900">
              <a:buAutoNum type="alphaUcParenR"/>
            </a:pPr>
            <a:r>
              <a:rPr lang="fr-CA" dirty="0" smtClean="0"/>
              <a:t> School Culture </a:t>
            </a:r>
          </a:p>
          <a:p>
            <a:pPr marL="342900" indent="-342900">
              <a:buAutoNum type="alphaUcParenR"/>
            </a:pPr>
            <a:endParaRPr lang="fr-CA" dirty="0" smtClean="0"/>
          </a:p>
          <a:p>
            <a:pPr marL="342900" indent="-342900">
              <a:buAutoNum type="alphaUcParenR"/>
            </a:pPr>
            <a:r>
              <a:rPr lang="fr-CA" dirty="0" smtClean="0"/>
              <a:t> Ethnic culture </a:t>
            </a:r>
            <a:endParaRPr lang="en-CA" dirty="0" smtClean="0"/>
          </a:p>
          <a:p>
            <a:endParaRPr lang="en-CA" dirty="0"/>
          </a:p>
        </p:txBody>
      </p:sp>
      <p:pic>
        <p:nvPicPr>
          <p:cNvPr id="5" name="Picture 4" descr="tag.png"/>
          <p:cNvPicPr>
            <a:picLocks noChangeAspect="1"/>
          </p:cNvPicPr>
          <p:nvPr/>
        </p:nvPicPr>
        <p:blipFill>
          <a:blip r:embed="rId2" cstate="print"/>
          <a:stretch>
            <a:fillRect/>
          </a:stretch>
        </p:blipFill>
        <p:spPr>
          <a:xfrm>
            <a:off x="2438400" y="1066800"/>
            <a:ext cx="4652963" cy="2817538"/>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port.png"/>
          <p:cNvPicPr>
            <a:picLocks noChangeAspect="1"/>
          </p:cNvPicPr>
          <p:nvPr/>
        </p:nvPicPr>
        <p:blipFill>
          <a:blip r:embed="rId2" cstate="print"/>
          <a:stretch>
            <a:fillRect/>
          </a:stretch>
        </p:blipFill>
        <p:spPr>
          <a:xfrm>
            <a:off x="2590800" y="1447800"/>
            <a:ext cx="3976688" cy="2646305"/>
          </a:xfrm>
          <a:prstGeom prst="rect">
            <a:avLst/>
          </a:prstGeom>
        </p:spPr>
      </p:pic>
      <p:sp>
        <p:nvSpPr>
          <p:cNvPr id="5" name="TextBox 4"/>
          <p:cNvSpPr txBox="1"/>
          <p:nvPr/>
        </p:nvSpPr>
        <p:spPr>
          <a:xfrm>
            <a:off x="457200" y="4038600"/>
            <a:ext cx="2303836" cy="3139321"/>
          </a:xfrm>
          <a:prstGeom prst="rect">
            <a:avLst/>
          </a:prstGeom>
          <a:noFill/>
        </p:spPr>
        <p:txBody>
          <a:bodyPr wrap="none" rtlCol="0">
            <a:spAutoFit/>
          </a:bodyPr>
          <a:lstStyle/>
          <a:p>
            <a:pPr marL="342900" indent="-342900">
              <a:buAutoNum type="alphaUcParenR"/>
            </a:pPr>
            <a:r>
              <a:rPr lang="fr-CA" dirty="0" smtClean="0"/>
              <a:t> Popular Culture </a:t>
            </a:r>
          </a:p>
          <a:p>
            <a:pPr marL="342900" indent="-342900">
              <a:buAutoNum type="alphaUcParenR"/>
            </a:pPr>
            <a:endParaRPr lang="fr-CA" dirty="0" smtClean="0"/>
          </a:p>
          <a:p>
            <a:pPr marL="342900" indent="-342900">
              <a:buAutoNum type="alphaUcParenR"/>
            </a:pPr>
            <a:r>
              <a:rPr lang="fr-CA" dirty="0" smtClean="0"/>
              <a:t> Youth Culture </a:t>
            </a:r>
          </a:p>
          <a:p>
            <a:pPr marL="342900" indent="-342900">
              <a:buAutoNum type="alphaUcParenR"/>
            </a:pPr>
            <a:endParaRPr lang="fr-CA" dirty="0" smtClean="0"/>
          </a:p>
          <a:p>
            <a:pPr marL="342900" indent="-342900">
              <a:buAutoNum type="alphaUcParenR"/>
            </a:pPr>
            <a:r>
              <a:rPr lang="fr-CA" dirty="0" smtClean="0"/>
              <a:t> Tecno Culture </a:t>
            </a:r>
          </a:p>
          <a:p>
            <a:pPr marL="342900" indent="-342900">
              <a:buAutoNum type="alphaUcParenR"/>
            </a:pPr>
            <a:endParaRPr lang="fr-CA" dirty="0" smtClean="0"/>
          </a:p>
          <a:p>
            <a:pPr marL="342900" indent="-342900">
              <a:buAutoNum type="alphaUcParenR"/>
            </a:pPr>
            <a:r>
              <a:rPr lang="fr-CA" dirty="0" smtClean="0"/>
              <a:t> School Culture </a:t>
            </a:r>
          </a:p>
          <a:p>
            <a:pPr marL="342900" indent="-342900">
              <a:buAutoNum type="alphaUcParenR"/>
            </a:pPr>
            <a:endParaRPr lang="fr-CA" dirty="0" smtClean="0"/>
          </a:p>
          <a:p>
            <a:pPr marL="342900" indent="-342900">
              <a:buAutoNum type="alphaUcParenR"/>
            </a:pPr>
            <a:r>
              <a:rPr lang="fr-CA" dirty="0" smtClean="0"/>
              <a:t> Ethnic culture </a:t>
            </a:r>
            <a:endParaRPr lang="en-CA" dirty="0" smtClean="0"/>
          </a:p>
          <a:p>
            <a:pPr marL="342900" indent="-342900"/>
            <a:r>
              <a:rPr lang="fr-CA" dirty="0" smtClean="0"/>
              <a:t> </a:t>
            </a:r>
            <a:endParaRPr lang="en-CA" dirty="0" smtClean="0"/>
          </a:p>
          <a:p>
            <a:endParaRPr lang="en-C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CA" dirty="0" smtClean="0"/>
              <a:t>Culture</a:t>
            </a:r>
            <a:endParaRPr lang="en-CA" dirty="0"/>
          </a:p>
        </p:txBody>
      </p:sp>
      <p:sp>
        <p:nvSpPr>
          <p:cNvPr id="3" name="Content Placeholder 2"/>
          <p:cNvSpPr>
            <a:spLocks noGrp="1"/>
          </p:cNvSpPr>
          <p:nvPr>
            <p:ph idx="1"/>
          </p:nvPr>
        </p:nvSpPr>
        <p:spPr>
          <a:xfrm>
            <a:off x="304800" y="914400"/>
            <a:ext cx="9067800" cy="4572000"/>
          </a:xfrm>
        </p:spPr>
        <p:txBody>
          <a:bodyPr>
            <a:noAutofit/>
          </a:bodyPr>
          <a:lstStyle/>
          <a:p>
            <a:pPr algn="ctr">
              <a:buNone/>
            </a:pPr>
            <a:r>
              <a:rPr lang="fr-CA" sz="2400" dirty="0" smtClean="0"/>
              <a:t>Culture is the shared way of life of a group of people.  It is all the things a group of people share in common</a:t>
            </a:r>
            <a:endParaRPr lang="en-CA" sz="2400" dirty="0" smtClean="0"/>
          </a:p>
          <a:p>
            <a:pPr>
              <a:buNone/>
            </a:pPr>
            <a:endParaRPr lang="fr-CA" sz="2400" dirty="0" smtClean="0"/>
          </a:p>
          <a:p>
            <a:pPr algn="ctr">
              <a:buNone/>
            </a:pPr>
            <a:r>
              <a:rPr lang="en-US" sz="2400" dirty="0" smtClean="0"/>
              <a:t>It can include the clothing you wear, the food you eat, the books you read, the movies you watch, your favorite music, the games and sports you play the way you do your hair, how much television you watch, how you celebrate special occasions</a:t>
            </a:r>
            <a:endParaRPr lang="en-CA"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4038600"/>
            <a:ext cx="2303836" cy="2862322"/>
          </a:xfrm>
          <a:prstGeom prst="rect">
            <a:avLst/>
          </a:prstGeom>
          <a:noFill/>
        </p:spPr>
        <p:txBody>
          <a:bodyPr wrap="none" rtlCol="0">
            <a:spAutoFit/>
          </a:bodyPr>
          <a:lstStyle/>
          <a:p>
            <a:pPr marL="342900" indent="-342900">
              <a:buAutoNum type="alphaUcParenR"/>
            </a:pPr>
            <a:r>
              <a:rPr lang="fr-CA" dirty="0" smtClean="0"/>
              <a:t> Popular Culture </a:t>
            </a:r>
          </a:p>
          <a:p>
            <a:pPr marL="342900" indent="-342900">
              <a:buAutoNum type="alphaUcParenR"/>
            </a:pPr>
            <a:endParaRPr lang="fr-CA" dirty="0" smtClean="0"/>
          </a:p>
          <a:p>
            <a:pPr marL="342900" indent="-342900">
              <a:buAutoNum type="alphaUcParenR"/>
            </a:pPr>
            <a:r>
              <a:rPr lang="fr-CA" dirty="0" smtClean="0"/>
              <a:t> Youth Culture </a:t>
            </a:r>
          </a:p>
          <a:p>
            <a:pPr marL="342900" indent="-342900">
              <a:buAutoNum type="alphaUcParenR"/>
            </a:pPr>
            <a:endParaRPr lang="fr-CA" dirty="0" smtClean="0"/>
          </a:p>
          <a:p>
            <a:pPr marL="342900" indent="-342900">
              <a:buAutoNum type="alphaUcParenR"/>
            </a:pPr>
            <a:r>
              <a:rPr lang="fr-CA" dirty="0" smtClean="0"/>
              <a:t> Tecno Culture </a:t>
            </a:r>
          </a:p>
          <a:p>
            <a:pPr marL="342900" indent="-342900">
              <a:buAutoNum type="alphaUcParenR"/>
            </a:pPr>
            <a:endParaRPr lang="fr-CA" dirty="0" smtClean="0"/>
          </a:p>
          <a:p>
            <a:pPr marL="342900" indent="-342900">
              <a:buAutoNum type="alphaUcParenR"/>
            </a:pPr>
            <a:r>
              <a:rPr lang="fr-CA" dirty="0" smtClean="0"/>
              <a:t> School Culture </a:t>
            </a:r>
          </a:p>
          <a:p>
            <a:pPr marL="342900" indent="-342900">
              <a:buAutoNum type="alphaUcParenR"/>
            </a:pPr>
            <a:endParaRPr lang="fr-CA" dirty="0" smtClean="0"/>
          </a:p>
          <a:p>
            <a:pPr marL="342900" indent="-342900">
              <a:buAutoNum type="alphaUcParenR"/>
            </a:pPr>
            <a:r>
              <a:rPr lang="fr-CA" dirty="0" smtClean="0"/>
              <a:t> Ethnic culture </a:t>
            </a:r>
            <a:endParaRPr lang="en-CA" dirty="0" smtClean="0"/>
          </a:p>
          <a:p>
            <a:endParaRPr lang="en-CA" dirty="0"/>
          </a:p>
        </p:txBody>
      </p:sp>
      <p:pic>
        <p:nvPicPr>
          <p:cNvPr id="5" name="Picture 4" descr="cell.png"/>
          <p:cNvPicPr>
            <a:picLocks noChangeAspect="1"/>
          </p:cNvPicPr>
          <p:nvPr/>
        </p:nvPicPr>
        <p:blipFill>
          <a:blip r:embed="rId2" cstate="print"/>
          <a:stretch>
            <a:fillRect/>
          </a:stretch>
        </p:blipFill>
        <p:spPr>
          <a:xfrm>
            <a:off x="3124200" y="762000"/>
            <a:ext cx="3443288" cy="3900217"/>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CA" dirty="0" smtClean="0"/>
              <a:t>Youth Culture </a:t>
            </a:r>
            <a:endParaRPr lang="en-CA" dirty="0"/>
          </a:p>
        </p:txBody>
      </p:sp>
      <p:sp>
        <p:nvSpPr>
          <p:cNvPr id="3" name="Content Placeholder 2"/>
          <p:cNvSpPr>
            <a:spLocks noGrp="1"/>
          </p:cNvSpPr>
          <p:nvPr>
            <p:ph idx="1"/>
          </p:nvPr>
        </p:nvSpPr>
        <p:spPr>
          <a:xfrm>
            <a:off x="1447800" y="1901952"/>
            <a:ext cx="6629400" cy="4224528"/>
          </a:xfrm>
        </p:spPr>
        <p:txBody>
          <a:bodyPr>
            <a:normAutofit/>
          </a:bodyPr>
          <a:lstStyle/>
          <a:p>
            <a:pPr algn="ctr">
              <a:buNone/>
            </a:pPr>
            <a:r>
              <a:rPr lang="fr-CA" sz="3600" dirty="0" smtClean="0"/>
              <a:t>The way of life of young people. clothing styles, music you listen to, video games, etc… </a:t>
            </a:r>
            <a:endParaRPr lang="en-CA" sz="3600" dirty="0" smtClean="0"/>
          </a:p>
          <a:p>
            <a:pPr>
              <a:buNone/>
            </a:pPr>
            <a:endParaRPr lang="en-CA" dirty="0"/>
          </a:p>
        </p:txBody>
      </p:sp>
      <p:pic>
        <p:nvPicPr>
          <p:cNvPr id="1026" name="Picture 2" descr="C:\Users\chantal.losier\AppData\Local\Microsoft\Windows\Temporary Internet Files\Content.IE5\H5CTLWE0\MM900283634[1].gif"/>
          <p:cNvPicPr>
            <a:picLocks noChangeAspect="1" noChangeArrowheads="1" noCrop="1"/>
          </p:cNvPicPr>
          <p:nvPr/>
        </p:nvPicPr>
        <p:blipFill>
          <a:blip r:embed="rId2" cstate="print"/>
          <a:srcRect/>
          <a:stretch>
            <a:fillRect/>
          </a:stretch>
        </p:blipFill>
        <p:spPr bwMode="auto">
          <a:xfrm>
            <a:off x="6934200" y="381000"/>
            <a:ext cx="2055519" cy="1447800"/>
          </a:xfrm>
          <a:prstGeom prst="rect">
            <a:avLst/>
          </a:prstGeom>
          <a:noFill/>
        </p:spPr>
      </p:pic>
      <p:pic>
        <p:nvPicPr>
          <p:cNvPr id="1027" name="Picture 3" descr="C:\Users\chantal.losier\AppData\Local\Microsoft\Windows\Temporary Internet Files\Content.IE5\VYWQDOPU\MM900283632[1].gif"/>
          <p:cNvPicPr>
            <a:picLocks noChangeAspect="1" noChangeArrowheads="1" noCrop="1"/>
          </p:cNvPicPr>
          <p:nvPr/>
        </p:nvPicPr>
        <p:blipFill>
          <a:blip r:embed="rId3" cstate="print"/>
          <a:srcRect/>
          <a:stretch>
            <a:fillRect/>
          </a:stretch>
        </p:blipFill>
        <p:spPr bwMode="auto">
          <a:xfrm>
            <a:off x="381000" y="2362200"/>
            <a:ext cx="1295400" cy="1447800"/>
          </a:xfrm>
          <a:prstGeom prst="rect">
            <a:avLst/>
          </a:prstGeom>
          <a:noFill/>
        </p:spPr>
      </p:pic>
      <p:pic>
        <p:nvPicPr>
          <p:cNvPr id="1028" name="Picture 4" descr="C:\Users\chantal.losier\AppData\Local\Microsoft\Windows\Temporary Internet Files\Content.IE5\H5CTLWE0\MM900283646[1].gif"/>
          <p:cNvPicPr>
            <a:picLocks noChangeAspect="1" noChangeArrowheads="1" noCrop="1"/>
          </p:cNvPicPr>
          <p:nvPr/>
        </p:nvPicPr>
        <p:blipFill>
          <a:blip r:embed="rId4" cstate="print"/>
          <a:srcRect/>
          <a:stretch>
            <a:fillRect/>
          </a:stretch>
        </p:blipFill>
        <p:spPr bwMode="auto">
          <a:xfrm>
            <a:off x="914400" y="4572000"/>
            <a:ext cx="1971675" cy="1452813"/>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Popular Culture</a:t>
            </a:r>
            <a:endParaRPr lang="en-CA" dirty="0"/>
          </a:p>
        </p:txBody>
      </p:sp>
      <p:sp>
        <p:nvSpPr>
          <p:cNvPr id="3" name="Content Placeholder 2"/>
          <p:cNvSpPr>
            <a:spLocks noGrp="1"/>
          </p:cNvSpPr>
          <p:nvPr>
            <p:ph idx="1"/>
          </p:nvPr>
        </p:nvSpPr>
        <p:spPr/>
        <p:txBody>
          <a:bodyPr>
            <a:normAutofit/>
          </a:bodyPr>
          <a:lstStyle/>
          <a:p>
            <a:pPr algn="ctr">
              <a:buNone/>
            </a:pPr>
            <a:r>
              <a:rPr lang="fr-CA" sz="3200" dirty="0" smtClean="0"/>
              <a:t>The way of life </a:t>
            </a:r>
            <a:r>
              <a:rPr lang="fr-CA" sz="3200" dirty="0" err="1" smtClean="0"/>
              <a:t>that</a:t>
            </a:r>
            <a:r>
              <a:rPr lang="fr-CA" sz="3200" dirty="0" smtClean="0"/>
              <a:t> a lot of people </a:t>
            </a:r>
            <a:r>
              <a:rPr lang="fr-CA" sz="3200" dirty="0" err="1" smtClean="0"/>
              <a:t>like</a:t>
            </a:r>
            <a:r>
              <a:rPr lang="fr-CA" sz="3200" dirty="0" smtClean="0"/>
              <a:t> or have </a:t>
            </a:r>
            <a:r>
              <a:rPr lang="fr-CA" sz="3200" dirty="0" err="1" smtClean="0"/>
              <a:t>adopted</a:t>
            </a:r>
            <a:r>
              <a:rPr lang="fr-CA" sz="3200" dirty="0" smtClean="0"/>
              <a:t>. </a:t>
            </a:r>
            <a:r>
              <a:rPr lang="fr-CA" sz="3200" dirty="0" err="1" smtClean="0"/>
              <a:t>Fasion</a:t>
            </a:r>
            <a:r>
              <a:rPr lang="fr-CA" sz="3200" dirty="0" smtClean="0"/>
              <a:t>, </a:t>
            </a:r>
            <a:r>
              <a:rPr lang="fr-CA" sz="3200" dirty="0" err="1" smtClean="0"/>
              <a:t>fast</a:t>
            </a:r>
            <a:r>
              <a:rPr lang="fr-CA" sz="3200" dirty="0" smtClean="0"/>
              <a:t> </a:t>
            </a:r>
            <a:r>
              <a:rPr lang="fr-CA" sz="3200" dirty="0" err="1" smtClean="0"/>
              <a:t>food</a:t>
            </a:r>
            <a:r>
              <a:rPr lang="fr-CA" sz="3200" dirty="0" smtClean="0"/>
              <a:t>, </a:t>
            </a:r>
            <a:r>
              <a:rPr lang="fr-CA" sz="3200" dirty="0" err="1" smtClean="0"/>
              <a:t>Television</a:t>
            </a:r>
            <a:r>
              <a:rPr lang="fr-CA" sz="3200" dirty="0" smtClean="0"/>
              <a:t> shows, </a:t>
            </a:r>
            <a:r>
              <a:rPr lang="fr-CA" sz="3200" dirty="0" err="1" smtClean="0"/>
              <a:t>past</a:t>
            </a:r>
            <a:r>
              <a:rPr lang="fr-CA" sz="3200" dirty="0" smtClean="0"/>
              <a:t> times</a:t>
            </a:r>
            <a:endParaRPr lang="en-CA" sz="3200" dirty="0"/>
          </a:p>
        </p:txBody>
      </p:sp>
      <p:pic>
        <p:nvPicPr>
          <p:cNvPr id="4" name="Picture 3" descr="fashion.jpg"/>
          <p:cNvPicPr>
            <a:picLocks noChangeAspect="1"/>
          </p:cNvPicPr>
          <p:nvPr/>
        </p:nvPicPr>
        <p:blipFill>
          <a:blip r:embed="rId2" cstate="print"/>
          <a:stretch>
            <a:fillRect/>
          </a:stretch>
        </p:blipFill>
        <p:spPr>
          <a:xfrm>
            <a:off x="381000" y="4724400"/>
            <a:ext cx="2414016" cy="1818631"/>
          </a:xfrm>
          <a:prstGeom prst="rect">
            <a:avLst/>
          </a:prstGeom>
        </p:spPr>
      </p:pic>
      <p:pic>
        <p:nvPicPr>
          <p:cNvPr id="5" name="Picture 4" descr="hockey.png"/>
          <p:cNvPicPr>
            <a:picLocks noChangeAspect="1"/>
          </p:cNvPicPr>
          <p:nvPr/>
        </p:nvPicPr>
        <p:blipFill>
          <a:blip r:embed="rId3" cstate="print"/>
          <a:stretch>
            <a:fillRect/>
          </a:stretch>
        </p:blipFill>
        <p:spPr>
          <a:xfrm>
            <a:off x="6400800" y="1066800"/>
            <a:ext cx="2438400" cy="1418253"/>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CA" dirty="0" smtClean="0"/>
              <a:t>Techno Culture </a:t>
            </a:r>
            <a:endParaRPr lang="en-CA" dirty="0"/>
          </a:p>
        </p:txBody>
      </p:sp>
      <p:sp>
        <p:nvSpPr>
          <p:cNvPr id="3" name="Content Placeholder 2"/>
          <p:cNvSpPr>
            <a:spLocks noGrp="1"/>
          </p:cNvSpPr>
          <p:nvPr>
            <p:ph idx="1"/>
          </p:nvPr>
        </p:nvSpPr>
        <p:spPr/>
        <p:txBody>
          <a:bodyPr>
            <a:normAutofit lnSpcReduction="10000"/>
          </a:bodyPr>
          <a:lstStyle/>
          <a:p>
            <a:pPr algn="ctr">
              <a:buNone/>
            </a:pPr>
            <a:r>
              <a:rPr lang="fr-CA" sz="3200" dirty="0" smtClean="0"/>
              <a:t>The way of life of people who use the latest technology.  Internet, email, </a:t>
            </a:r>
            <a:r>
              <a:rPr lang="fr-CA" sz="3200" dirty="0" err="1" smtClean="0"/>
              <a:t>texting</a:t>
            </a:r>
            <a:r>
              <a:rPr lang="fr-CA" sz="3200" dirty="0" smtClean="0"/>
              <a:t>, </a:t>
            </a:r>
            <a:r>
              <a:rPr lang="fr-CA" sz="3200" dirty="0" err="1" smtClean="0"/>
              <a:t>cellphones</a:t>
            </a:r>
            <a:r>
              <a:rPr lang="fr-CA" sz="3200" dirty="0" smtClean="0"/>
              <a:t>…</a:t>
            </a:r>
            <a:endParaRPr lang="en-CA" sz="3200" dirty="0" smtClean="0"/>
          </a:p>
          <a:p>
            <a:pPr algn="ctr">
              <a:buNone/>
            </a:pPr>
            <a:endParaRPr lang="en-CA" sz="2400" dirty="0"/>
          </a:p>
        </p:txBody>
      </p:sp>
      <p:pic>
        <p:nvPicPr>
          <p:cNvPr id="2050" name="Picture 2" descr="C:\Users\chantal.losier\AppData\Local\Microsoft\Windows\Temporary Internet Files\Content.IE5\5875KB65\MM900297057[1].gif"/>
          <p:cNvPicPr>
            <a:picLocks noChangeAspect="1" noChangeArrowheads="1" noCrop="1"/>
          </p:cNvPicPr>
          <p:nvPr/>
        </p:nvPicPr>
        <p:blipFill>
          <a:blip r:embed="rId2" cstate="print"/>
          <a:srcRect/>
          <a:stretch>
            <a:fillRect/>
          </a:stretch>
        </p:blipFill>
        <p:spPr bwMode="auto">
          <a:xfrm>
            <a:off x="6629400" y="1447800"/>
            <a:ext cx="2300288" cy="2001777"/>
          </a:xfrm>
          <a:prstGeom prst="rect">
            <a:avLst/>
          </a:prstGeom>
          <a:noFill/>
        </p:spPr>
      </p:pic>
      <p:pic>
        <p:nvPicPr>
          <p:cNvPr id="5" name="Picture 4" descr="facebook.png"/>
          <p:cNvPicPr>
            <a:picLocks noChangeAspect="1"/>
          </p:cNvPicPr>
          <p:nvPr/>
        </p:nvPicPr>
        <p:blipFill>
          <a:blip r:embed="rId3" cstate="print"/>
          <a:stretch>
            <a:fillRect/>
          </a:stretch>
        </p:blipFill>
        <p:spPr>
          <a:xfrm>
            <a:off x="1105525" y="5105400"/>
            <a:ext cx="2275850" cy="1514475"/>
          </a:xfrm>
          <a:prstGeom prst="rect">
            <a:avLst/>
          </a:prstGeom>
        </p:spPr>
      </p:pic>
      <p:pic>
        <p:nvPicPr>
          <p:cNvPr id="2052" name="Picture 4" descr="C:\Program Files\Microsoft Office\MEDIA\CAGCAT10\j0300520.gif"/>
          <p:cNvPicPr>
            <a:picLocks noChangeAspect="1" noChangeArrowheads="1" noCrop="1"/>
          </p:cNvPicPr>
          <p:nvPr/>
        </p:nvPicPr>
        <p:blipFill>
          <a:blip r:embed="rId4" cstate="print"/>
          <a:srcRect/>
          <a:stretch>
            <a:fillRect/>
          </a:stretch>
        </p:blipFill>
        <p:spPr bwMode="auto">
          <a:xfrm>
            <a:off x="381000" y="2209800"/>
            <a:ext cx="1828800" cy="157276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CA" dirty="0" smtClean="0"/>
              <a:t>School Culture </a:t>
            </a:r>
            <a:endParaRPr lang="en-CA" dirty="0"/>
          </a:p>
        </p:txBody>
      </p:sp>
      <p:sp>
        <p:nvSpPr>
          <p:cNvPr id="3" name="Content Placeholder 2"/>
          <p:cNvSpPr>
            <a:spLocks noGrp="1"/>
          </p:cNvSpPr>
          <p:nvPr>
            <p:ph idx="1"/>
          </p:nvPr>
        </p:nvSpPr>
        <p:spPr/>
        <p:txBody>
          <a:bodyPr>
            <a:normAutofit lnSpcReduction="10000"/>
          </a:bodyPr>
          <a:lstStyle/>
          <a:p>
            <a:pPr algn="ctr">
              <a:buNone/>
            </a:pPr>
            <a:r>
              <a:rPr lang="fr-CA" sz="3200" dirty="0" smtClean="0"/>
              <a:t>The way of life of people in the same </a:t>
            </a:r>
            <a:r>
              <a:rPr lang="fr-CA" sz="3200" dirty="0" err="1" smtClean="0"/>
              <a:t>school</a:t>
            </a:r>
            <a:r>
              <a:rPr lang="fr-CA" sz="3200" dirty="0" smtClean="0"/>
              <a:t>. Sports teams and groups, </a:t>
            </a:r>
            <a:r>
              <a:rPr lang="fr-CA" sz="3200" dirty="0" err="1" smtClean="0"/>
              <a:t>school</a:t>
            </a:r>
            <a:r>
              <a:rPr lang="fr-CA" sz="3200" dirty="0" smtClean="0"/>
              <a:t> logo, </a:t>
            </a:r>
            <a:r>
              <a:rPr lang="fr-CA" sz="3200" dirty="0" err="1" smtClean="0"/>
              <a:t>uniforms</a:t>
            </a:r>
            <a:r>
              <a:rPr lang="fr-CA" sz="3200" dirty="0" smtClean="0"/>
              <a:t>, </a:t>
            </a:r>
            <a:r>
              <a:rPr lang="fr-CA" sz="3200" dirty="0" err="1" smtClean="0"/>
              <a:t>special</a:t>
            </a:r>
            <a:r>
              <a:rPr lang="fr-CA" sz="3200" dirty="0" smtClean="0"/>
              <a:t> </a:t>
            </a:r>
            <a:r>
              <a:rPr lang="fr-CA" sz="3200" dirty="0" err="1" smtClean="0"/>
              <a:t>activities</a:t>
            </a:r>
            <a:r>
              <a:rPr lang="fr-CA" sz="3200" dirty="0" smtClean="0"/>
              <a:t>…</a:t>
            </a:r>
            <a:endParaRPr lang="en-CA" sz="3200" dirty="0" smtClean="0"/>
          </a:p>
          <a:p>
            <a:pPr>
              <a:buNone/>
            </a:pPr>
            <a:endParaRPr lang="en-CA" dirty="0"/>
          </a:p>
        </p:txBody>
      </p:sp>
      <p:pic>
        <p:nvPicPr>
          <p:cNvPr id="5" name="Picture 4" descr="rms.png"/>
          <p:cNvPicPr>
            <a:picLocks noChangeAspect="1"/>
          </p:cNvPicPr>
          <p:nvPr/>
        </p:nvPicPr>
        <p:blipFill>
          <a:blip r:embed="rId2" cstate="print"/>
          <a:stretch>
            <a:fillRect/>
          </a:stretch>
        </p:blipFill>
        <p:spPr>
          <a:xfrm>
            <a:off x="7162800" y="1524000"/>
            <a:ext cx="1676400" cy="1641475"/>
          </a:xfrm>
          <a:prstGeom prst="rect">
            <a:avLst/>
          </a:prstGeom>
        </p:spPr>
      </p:pic>
      <p:pic>
        <p:nvPicPr>
          <p:cNvPr id="6" name="Picture 5" descr="magazine.png"/>
          <p:cNvPicPr>
            <a:picLocks noChangeAspect="1"/>
          </p:cNvPicPr>
          <p:nvPr/>
        </p:nvPicPr>
        <p:blipFill>
          <a:blip r:embed="rId3" cstate="print"/>
          <a:stretch>
            <a:fillRect/>
          </a:stretch>
        </p:blipFill>
        <p:spPr>
          <a:xfrm>
            <a:off x="457200" y="4953000"/>
            <a:ext cx="2981325" cy="153352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CA" dirty="0" smtClean="0"/>
              <a:t>Ethnic Culture</a:t>
            </a:r>
            <a:endParaRPr lang="en-CA" dirty="0"/>
          </a:p>
        </p:txBody>
      </p:sp>
      <p:sp>
        <p:nvSpPr>
          <p:cNvPr id="3" name="Content Placeholder 2"/>
          <p:cNvSpPr>
            <a:spLocks noGrp="1"/>
          </p:cNvSpPr>
          <p:nvPr>
            <p:ph idx="1"/>
          </p:nvPr>
        </p:nvSpPr>
        <p:spPr/>
        <p:txBody>
          <a:bodyPr>
            <a:noAutofit/>
          </a:bodyPr>
          <a:lstStyle/>
          <a:p>
            <a:pPr algn="ctr">
              <a:buNone/>
            </a:pPr>
            <a:r>
              <a:rPr lang="fr-CA" sz="3200" dirty="0" smtClean="0"/>
              <a:t>The way of life of people from the same place and all their history and traditions.  Family celebrations, music, religion, foods…</a:t>
            </a:r>
          </a:p>
          <a:p>
            <a:pPr algn="ctr">
              <a:buNone/>
            </a:pPr>
            <a:endParaRPr lang="en-CA" sz="3200" dirty="0"/>
          </a:p>
        </p:txBody>
      </p:sp>
      <p:pic>
        <p:nvPicPr>
          <p:cNvPr id="4" name="Picture 3" descr="sombraro.png"/>
          <p:cNvPicPr>
            <a:picLocks noChangeAspect="1"/>
          </p:cNvPicPr>
          <p:nvPr/>
        </p:nvPicPr>
        <p:blipFill>
          <a:blip r:embed="rId2" cstate="print"/>
          <a:stretch>
            <a:fillRect/>
          </a:stretch>
        </p:blipFill>
        <p:spPr>
          <a:xfrm>
            <a:off x="609600" y="4953000"/>
            <a:ext cx="2141336" cy="1647825"/>
          </a:xfrm>
          <a:prstGeom prst="rect">
            <a:avLst/>
          </a:prstGeom>
        </p:spPr>
      </p:pic>
      <p:pic>
        <p:nvPicPr>
          <p:cNvPr id="5" name="Picture 4" descr="ethnic food.jpg"/>
          <p:cNvPicPr>
            <a:picLocks noChangeAspect="1"/>
          </p:cNvPicPr>
          <p:nvPr/>
        </p:nvPicPr>
        <p:blipFill>
          <a:blip r:embed="rId3" cstate="print"/>
          <a:stretch>
            <a:fillRect/>
          </a:stretch>
        </p:blipFill>
        <p:spPr>
          <a:xfrm>
            <a:off x="7086600" y="1447800"/>
            <a:ext cx="1856589" cy="139065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For each image indicate which type of culture you think in is.</a:t>
            </a:r>
            <a:endParaRPr lang="en-CA" dirty="0"/>
          </a:p>
        </p:txBody>
      </p:sp>
      <p:sp>
        <p:nvSpPr>
          <p:cNvPr id="4" name="TextBox 3"/>
          <p:cNvSpPr txBox="1"/>
          <p:nvPr/>
        </p:nvSpPr>
        <p:spPr>
          <a:xfrm>
            <a:off x="2514600" y="2209800"/>
            <a:ext cx="3337773" cy="3970318"/>
          </a:xfrm>
          <a:prstGeom prst="rect">
            <a:avLst/>
          </a:prstGeom>
          <a:noFill/>
        </p:spPr>
        <p:txBody>
          <a:bodyPr wrap="none" rtlCol="0">
            <a:spAutoFit/>
          </a:bodyPr>
          <a:lstStyle/>
          <a:p>
            <a:pPr marL="342900" indent="-342900">
              <a:buAutoNum type="alphaUcParenR"/>
            </a:pPr>
            <a:r>
              <a:rPr lang="fr-CA" sz="2800" dirty="0" smtClean="0"/>
              <a:t> Popular Culture </a:t>
            </a:r>
          </a:p>
          <a:p>
            <a:pPr marL="342900" indent="-342900">
              <a:buAutoNum type="alphaUcParenR"/>
            </a:pPr>
            <a:endParaRPr lang="fr-CA" sz="2800" dirty="0"/>
          </a:p>
          <a:p>
            <a:pPr marL="342900" indent="-342900">
              <a:buAutoNum type="alphaUcParenR"/>
            </a:pPr>
            <a:r>
              <a:rPr lang="fr-CA" sz="2800" dirty="0" smtClean="0"/>
              <a:t> Youth Culture </a:t>
            </a:r>
          </a:p>
          <a:p>
            <a:pPr marL="342900" indent="-342900">
              <a:buAutoNum type="alphaUcParenR"/>
            </a:pPr>
            <a:endParaRPr lang="fr-CA" sz="2800" dirty="0"/>
          </a:p>
          <a:p>
            <a:pPr marL="342900" indent="-342900">
              <a:buAutoNum type="alphaUcParenR"/>
            </a:pPr>
            <a:r>
              <a:rPr lang="fr-CA" sz="2800" dirty="0" smtClean="0"/>
              <a:t> Tecno Culture </a:t>
            </a:r>
          </a:p>
          <a:p>
            <a:pPr marL="342900" indent="-342900">
              <a:buAutoNum type="alphaUcParenR"/>
            </a:pPr>
            <a:endParaRPr lang="fr-CA" sz="2800" dirty="0"/>
          </a:p>
          <a:p>
            <a:pPr marL="342900" indent="-342900">
              <a:buAutoNum type="alphaUcParenR"/>
            </a:pPr>
            <a:r>
              <a:rPr lang="fr-CA" sz="2800" dirty="0" smtClean="0"/>
              <a:t> School Culture </a:t>
            </a:r>
          </a:p>
          <a:p>
            <a:pPr marL="342900" indent="-342900">
              <a:buAutoNum type="alphaUcParenR"/>
            </a:pPr>
            <a:endParaRPr lang="fr-CA" sz="2800" dirty="0"/>
          </a:p>
          <a:p>
            <a:pPr marL="342900" indent="-342900">
              <a:buAutoNum type="alphaUcParenR"/>
            </a:pPr>
            <a:r>
              <a:rPr lang="fr-CA" sz="2800" dirty="0" smtClean="0"/>
              <a:t> Ethnic culture </a:t>
            </a:r>
            <a:endParaRPr lang="en-CA"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technologie.png"/>
          <p:cNvPicPr>
            <a:picLocks noGrp="1" noChangeAspect="1"/>
          </p:cNvPicPr>
          <p:nvPr>
            <p:ph idx="1"/>
          </p:nvPr>
        </p:nvPicPr>
        <p:blipFill>
          <a:blip r:embed="rId2" cstate="print"/>
          <a:stretch>
            <a:fillRect/>
          </a:stretch>
        </p:blipFill>
        <p:spPr>
          <a:xfrm>
            <a:off x="1524000" y="381000"/>
            <a:ext cx="6553200" cy="3669792"/>
          </a:xfrm>
        </p:spPr>
      </p:pic>
      <p:sp>
        <p:nvSpPr>
          <p:cNvPr id="7" name="TextBox 6"/>
          <p:cNvSpPr txBox="1"/>
          <p:nvPr/>
        </p:nvSpPr>
        <p:spPr>
          <a:xfrm>
            <a:off x="457200" y="4038600"/>
            <a:ext cx="1638590" cy="646331"/>
          </a:xfrm>
          <a:prstGeom prst="rect">
            <a:avLst/>
          </a:prstGeom>
          <a:noFill/>
        </p:spPr>
        <p:txBody>
          <a:bodyPr wrap="none" rtlCol="0">
            <a:spAutoFit/>
          </a:bodyPr>
          <a:lstStyle/>
          <a:p>
            <a:pPr marL="1714500" lvl="3" indent="-342900"/>
            <a:r>
              <a:rPr lang="fr-CA" dirty="0" smtClean="0"/>
              <a:t> </a:t>
            </a:r>
            <a:endParaRPr lang="en-CA" dirty="0" smtClean="0"/>
          </a:p>
          <a:p>
            <a:endParaRPr lang="en-CA" dirty="0"/>
          </a:p>
        </p:txBody>
      </p:sp>
      <p:sp>
        <p:nvSpPr>
          <p:cNvPr id="5" name="Rectangle 4"/>
          <p:cNvSpPr/>
          <p:nvPr/>
        </p:nvSpPr>
        <p:spPr>
          <a:xfrm>
            <a:off x="533400" y="3810000"/>
            <a:ext cx="4572000" cy="2585323"/>
          </a:xfrm>
          <a:prstGeom prst="rect">
            <a:avLst/>
          </a:prstGeom>
        </p:spPr>
        <p:txBody>
          <a:bodyPr wrap="square">
            <a:spAutoFit/>
          </a:bodyPr>
          <a:lstStyle/>
          <a:p>
            <a:pPr marL="342900" indent="-342900">
              <a:buAutoNum type="alphaUcParenR"/>
            </a:pPr>
            <a:r>
              <a:rPr lang="fr-CA" dirty="0" smtClean="0"/>
              <a:t> Popular Culture </a:t>
            </a:r>
          </a:p>
          <a:p>
            <a:pPr marL="342900" indent="-342900">
              <a:buAutoNum type="alphaUcParenR"/>
            </a:pPr>
            <a:endParaRPr lang="fr-CA" dirty="0" smtClean="0"/>
          </a:p>
          <a:p>
            <a:pPr marL="342900" indent="-342900">
              <a:buAutoNum type="alphaUcParenR"/>
            </a:pPr>
            <a:r>
              <a:rPr lang="fr-CA" dirty="0" smtClean="0"/>
              <a:t> Youth Culture </a:t>
            </a:r>
          </a:p>
          <a:p>
            <a:pPr marL="342900" indent="-342900">
              <a:buAutoNum type="alphaUcParenR"/>
            </a:pPr>
            <a:endParaRPr lang="fr-CA" dirty="0" smtClean="0"/>
          </a:p>
          <a:p>
            <a:pPr marL="342900" indent="-342900">
              <a:buAutoNum type="alphaUcParenR"/>
            </a:pPr>
            <a:r>
              <a:rPr lang="fr-CA" dirty="0" smtClean="0"/>
              <a:t> Tecno Culture </a:t>
            </a:r>
          </a:p>
          <a:p>
            <a:pPr marL="342900" indent="-342900">
              <a:buAutoNum type="alphaUcParenR"/>
            </a:pPr>
            <a:endParaRPr lang="fr-CA" dirty="0" smtClean="0"/>
          </a:p>
          <a:p>
            <a:pPr marL="342900" indent="-342900">
              <a:buAutoNum type="alphaUcParenR"/>
            </a:pPr>
            <a:r>
              <a:rPr lang="fr-CA" dirty="0" smtClean="0"/>
              <a:t> School Culture </a:t>
            </a:r>
          </a:p>
          <a:p>
            <a:pPr marL="342900" indent="-342900">
              <a:buAutoNum type="alphaUcParenR"/>
            </a:pPr>
            <a:endParaRPr lang="fr-CA" dirty="0" smtClean="0"/>
          </a:p>
          <a:p>
            <a:pPr marL="342900" indent="-342900">
              <a:buAutoNum type="alphaUcParenR"/>
            </a:pPr>
            <a:r>
              <a:rPr lang="fr-CA" dirty="0" smtClean="0"/>
              <a:t> Ethnic culture </a:t>
            </a:r>
            <a:endParaRPr lang="en-CA"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ubbles">
  <a:themeElements>
    <a:clrScheme name="Bubbles">
      <a:dk1>
        <a:srgbClr val="0C002C"/>
      </a:dk1>
      <a:lt1>
        <a:srgbClr val="FFFFFF"/>
      </a:lt1>
      <a:dk2>
        <a:srgbClr val="236626"/>
      </a:dk2>
      <a:lt2>
        <a:srgbClr val="D7C8FE"/>
      </a:lt2>
      <a:accent1>
        <a:srgbClr val="4203E7"/>
      </a:accent1>
      <a:accent2>
        <a:srgbClr val="842F73"/>
      </a:accent2>
      <a:accent3>
        <a:srgbClr val="7532A8"/>
      </a:accent3>
      <a:accent4>
        <a:srgbClr val="F7A107"/>
      </a:accent4>
      <a:accent5>
        <a:srgbClr val="C86DCF"/>
      </a:accent5>
      <a:accent6>
        <a:srgbClr val="E6B500"/>
      </a:accent6>
      <a:hlink>
        <a:srgbClr val="FFDE66"/>
      </a:hlink>
      <a:folHlink>
        <a:srgbClr val="D490C5"/>
      </a:folHlink>
    </a:clrScheme>
    <a:fontScheme name="Bubbles">
      <a:majorFont>
        <a:latin typeface="Impact"/>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mic Sans M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bbles">
      <a:fillStyleLst>
        <a:solidFill>
          <a:schemeClr val="phClr"/>
        </a:solidFill>
        <a:gradFill rotWithShape="1">
          <a:gsLst>
            <a:gs pos="0">
              <a:schemeClr val="phClr">
                <a:tint val="50000"/>
                <a:alpha val="85000"/>
                <a:satMod val="150000"/>
              </a:schemeClr>
            </a:gs>
            <a:gs pos="35000">
              <a:schemeClr val="phClr">
                <a:tint val="70000"/>
                <a:shade val="90000"/>
                <a:alpha val="85000"/>
                <a:satMod val="200000"/>
              </a:schemeClr>
            </a:gs>
            <a:gs pos="100000">
              <a:schemeClr val="phClr">
                <a:tint val="90000"/>
                <a:shade val="100000"/>
                <a:alpha val="85000"/>
                <a:satMod val="250000"/>
              </a:schemeClr>
            </a:gs>
          </a:gsLst>
          <a:lin ang="0" scaled="1"/>
        </a:gradFill>
        <a:gradFill rotWithShape="1">
          <a:gsLst>
            <a:gs pos="0">
              <a:schemeClr val="phClr">
                <a:shade val="40000"/>
                <a:satMod val="115000"/>
              </a:schemeClr>
            </a:gs>
            <a:gs pos="80000">
              <a:schemeClr val="phClr">
                <a:shade val="90000"/>
                <a:satMod val="130000"/>
              </a:schemeClr>
            </a:gs>
            <a:gs pos="100000">
              <a:schemeClr val="phClr">
                <a:shade val="100000"/>
                <a:satMod val="150000"/>
              </a:schemeClr>
            </a:gs>
          </a:gsLst>
          <a:lin ang="7800000" scaled="0"/>
        </a:gradFill>
      </a:fillStyleLst>
      <a:lnStyleLst>
        <a:ln w="25400" cap="flat" cmpd="sng" algn="ctr">
          <a:solidFill>
            <a:schemeClr val="phClr">
              <a:shade val="95000"/>
              <a:satMod val="105000"/>
            </a:schemeClr>
          </a:solidFill>
          <a:prstDash val="solid"/>
        </a:ln>
        <a:ln w="44450" cap="flat" cmpd="sng" algn="ctr">
          <a:solidFill>
            <a:schemeClr val="phClr">
              <a:alpha val="80000"/>
              <a:satMod val="110000"/>
            </a:schemeClr>
          </a:solidFill>
          <a:prstDash val="solid"/>
        </a:ln>
        <a:ln w="63500" cap="flat" cmpd="sng" algn="ctr">
          <a:solidFill>
            <a:schemeClr val="phClr">
              <a:alpha val="80000"/>
              <a:satMod val="115000"/>
            </a:schemeClr>
          </a:solidFill>
          <a:prstDash val="solid"/>
        </a:ln>
      </a:lnStyleLst>
      <a:effectStyleLst>
        <a:effectStyle>
          <a:effectLst>
            <a:innerShdw blurRad="50800" dist="25400" dir="13500000">
              <a:srgbClr val="FFFFFF">
                <a:alpha val="75000"/>
              </a:srgbClr>
            </a:innerShdw>
          </a:effectLst>
        </a:effectStyle>
        <a:effectStyle>
          <a:effectLst>
            <a:innerShdw blurRad="76200" dist="25400" dir="13500000">
              <a:srgbClr val="FFFFFF">
                <a:alpha val="75000"/>
              </a:srgbClr>
            </a:innerShdw>
            <a:reflection blurRad="63500" stA="35000" endPos="35000" dist="12700" dir="5400000" sy="-100000" rotWithShape="0"/>
          </a:effectLst>
        </a:effectStyle>
        <a:effectStyle>
          <a:effectLst>
            <a:reflection blurRad="63500" stA="35000" endPos="35000" dist="12700" dir="5400000" sy="-100000" rotWithShape="0"/>
          </a:effectLst>
          <a:scene3d>
            <a:camera prst="orthographicFront">
              <a:rot lat="0" lon="0" rev="0"/>
            </a:camera>
            <a:lightRig rig="balanced" dir="bl">
              <a:rot lat="0" lon="0" rev="7800000"/>
            </a:lightRig>
          </a:scene3d>
          <a:sp3d prstMaterial="translucentPowder">
            <a:bevelT h="50800"/>
          </a:sp3d>
        </a:effectStyle>
      </a:effectStyleLst>
      <a:bgFillStyleLst>
        <a:solidFill>
          <a:schemeClr val="phClr"/>
        </a:solidFill>
        <a:gradFill>
          <a:gsLst>
            <a:gs pos="0">
              <a:schemeClr val="phClr">
                <a:shade val="80000"/>
                <a:satMod val="125000"/>
              </a:schemeClr>
            </a:gs>
            <a:gs pos="100000">
              <a:schemeClr val="phClr">
                <a:tint val="100000"/>
                <a:satMod val="125000"/>
                <a:lumOff val="40000"/>
                <a:lumMod val="100000"/>
              </a:schemeClr>
            </a:gs>
          </a:gsLst>
          <a:lin ang="7800000" scaled="1"/>
        </a:gradFill>
        <a:gradFill rotWithShape="1">
          <a:gsLst>
            <a:gs pos="0">
              <a:schemeClr val="phClr">
                <a:shade val="95000"/>
                <a:lumMod val="95000"/>
              </a:schemeClr>
            </a:gs>
            <a:gs pos="60000">
              <a:schemeClr val="phClr">
                <a:satMod val="125000"/>
                <a:lumOff val="10000"/>
                <a:lumMod val="100000"/>
              </a:schemeClr>
            </a:gs>
            <a:gs pos="100000">
              <a:schemeClr val="phClr">
                <a:shade val="95000"/>
                <a:satMod val="135000"/>
                <a:lumOff val="50000"/>
                <a:lumMod val="100000"/>
              </a:schemeClr>
            </a:gs>
          </a:gsLst>
          <a:lin ang="0" scaled="1"/>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Bubbles</Template>
  <TotalTime>6864</TotalTime>
  <Words>364</Words>
  <Application>Microsoft Office PowerPoint</Application>
  <PresentationFormat>On-screen Show (4:3)</PresentationFormat>
  <Paragraphs>119</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Comic Sans MS</vt:lpstr>
      <vt:lpstr>Impact</vt:lpstr>
      <vt:lpstr>Wingdings</vt:lpstr>
      <vt:lpstr>Bubbles</vt:lpstr>
      <vt:lpstr> </vt:lpstr>
      <vt:lpstr>Culture</vt:lpstr>
      <vt:lpstr>Youth Culture </vt:lpstr>
      <vt:lpstr>Popular Culture</vt:lpstr>
      <vt:lpstr>Techno Culture </vt:lpstr>
      <vt:lpstr>School Culture </vt:lpstr>
      <vt:lpstr>Ethnic Culture</vt:lpstr>
      <vt:lpstr>For each image indicate which type of culture you think in 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types de culture</dc:title>
  <dc:creator>ladmin</dc:creator>
  <cp:lastModifiedBy>Terry, Sean J. (ASD-E)</cp:lastModifiedBy>
  <cp:revision>12</cp:revision>
  <dcterms:created xsi:type="dcterms:W3CDTF">2013-09-12T16:17:33Z</dcterms:created>
  <dcterms:modified xsi:type="dcterms:W3CDTF">2017-09-12T20:48:56Z</dcterms:modified>
</cp:coreProperties>
</file>